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5" r:id="rId6"/>
    <p:sldId id="260" r:id="rId7"/>
    <p:sldId id="266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5050"/>
    <a:srgbClr val="66FFFF"/>
    <a:srgbClr val="CCFFFF"/>
    <a:srgbClr val="CC0066"/>
    <a:srgbClr val="FF66FF"/>
    <a:srgbClr val="663300"/>
    <a:srgbClr val="CC6600"/>
    <a:srgbClr val="CC99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16" autoAdjust="0"/>
    <p:restoredTop sz="94660"/>
  </p:normalViewPr>
  <p:slideViewPr>
    <p:cSldViewPr>
      <p:cViewPr varScale="1">
        <p:scale>
          <a:sx n="110" d="100"/>
          <a:sy n="110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8302D-8A21-4E0B-894B-76CC0AFB3FDE}" type="datetimeFigureOut">
              <a:rPr lang="es-ES" smtClean="0"/>
              <a:pPr/>
              <a:t>19/08/2013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FBB45-BBCF-4538-BC12-63617E7D58B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1243-3AEA-493E-B3D7-46C9B4BE55E3}" type="datetimeFigureOut">
              <a:rPr lang="es-ES" smtClean="0"/>
              <a:pPr/>
              <a:t>19/08/2013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F49F-B8DB-4F2C-987D-E50447C3A2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1243-3AEA-493E-B3D7-46C9B4BE55E3}" type="datetimeFigureOut">
              <a:rPr lang="es-ES" smtClean="0"/>
              <a:pPr/>
              <a:t>19/08/2013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F49F-B8DB-4F2C-987D-E50447C3A2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1243-3AEA-493E-B3D7-46C9B4BE55E3}" type="datetimeFigureOut">
              <a:rPr lang="es-ES" smtClean="0"/>
              <a:pPr/>
              <a:t>19/08/2013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F49F-B8DB-4F2C-987D-E50447C3A2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1243-3AEA-493E-B3D7-46C9B4BE55E3}" type="datetimeFigureOut">
              <a:rPr lang="es-ES" smtClean="0"/>
              <a:pPr/>
              <a:t>19/08/2013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F49F-B8DB-4F2C-987D-E50447C3A2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1243-3AEA-493E-B3D7-46C9B4BE55E3}" type="datetimeFigureOut">
              <a:rPr lang="es-ES" smtClean="0"/>
              <a:pPr/>
              <a:t>19/08/2013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F49F-B8DB-4F2C-987D-E50447C3A2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1243-3AEA-493E-B3D7-46C9B4BE55E3}" type="datetimeFigureOut">
              <a:rPr lang="es-ES" smtClean="0"/>
              <a:pPr/>
              <a:t>19/08/2013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F49F-B8DB-4F2C-987D-E50447C3A2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1243-3AEA-493E-B3D7-46C9B4BE55E3}" type="datetimeFigureOut">
              <a:rPr lang="es-ES" smtClean="0"/>
              <a:pPr/>
              <a:t>19/08/2013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F49F-B8DB-4F2C-987D-E50447C3A2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1243-3AEA-493E-B3D7-46C9B4BE55E3}" type="datetimeFigureOut">
              <a:rPr lang="es-ES" smtClean="0"/>
              <a:pPr/>
              <a:t>19/08/2013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F49F-B8DB-4F2C-987D-E50447C3A2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1243-3AEA-493E-B3D7-46C9B4BE55E3}" type="datetimeFigureOut">
              <a:rPr lang="es-ES" smtClean="0"/>
              <a:pPr/>
              <a:t>19/08/2013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F49F-B8DB-4F2C-987D-E50447C3A2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1243-3AEA-493E-B3D7-46C9B4BE55E3}" type="datetimeFigureOut">
              <a:rPr lang="es-ES" smtClean="0"/>
              <a:pPr/>
              <a:t>19/08/2013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F49F-B8DB-4F2C-987D-E50447C3A2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1243-3AEA-493E-B3D7-46C9B4BE55E3}" type="datetimeFigureOut">
              <a:rPr lang="es-ES" smtClean="0"/>
              <a:pPr/>
              <a:t>19/08/2013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F49F-B8DB-4F2C-987D-E50447C3A2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D1243-3AEA-493E-B3D7-46C9B4BE55E3}" type="datetimeFigureOut">
              <a:rPr lang="es-ES" smtClean="0"/>
              <a:pPr/>
              <a:t>19/08/2013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6F49F-B8DB-4F2C-987D-E50447C3A2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3" Type="http://schemas.openxmlformats.org/officeDocument/2006/relationships/image" Target="../media/image3.jpeg"/><Relationship Id="rId7" Type="http://schemas.openxmlformats.org/officeDocument/2006/relationships/slide" Target="slide5.xml"/><Relationship Id="rId12" Type="http://schemas.openxmlformats.org/officeDocument/2006/relationships/slide" Target="slide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0" Type="http://schemas.openxmlformats.org/officeDocument/2006/relationships/slide" Target="slide8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0.gif"/><Relationship Id="rId7" Type="http://schemas.openxmlformats.org/officeDocument/2006/relationships/image" Target="../media/image4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10.gif"/><Relationship Id="rId7" Type="http://schemas.openxmlformats.org/officeDocument/2006/relationships/image" Target="../media/image48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Relationship Id="rId9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uario\Downloads\Tablas%20De%20Multiplicar%201al%2010.wmv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uario\Downloads\Departamentos%20de%20Colombia.wmv" TargetMode="External"/><Relationship Id="rId5" Type="http://schemas.openxmlformats.org/officeDocument/2006/relationships/image" Target="../media/image10.gif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20.gif"/><Relationship Id="rId18" Type="http://schemas.openxmlformats.org/officeDocument/2006/relationships/image" Target="../media/image25.gif"/><Relationship Id="rId3" Type="http://schemas.openxmlformats.org/officeDocument/2006/relationships/audio" Target="../media/audio2.wav"/><Relationship Id="rId21" Type="http://schemas.openxmlformats.org/officeDocument/2006/relationships/image" Target="../media/image28.gif"/><Relationship Id="rId7" Type="http://schemas.openxmlformats.org/officeDocument/2006/relationships/image" Target="../media/image16.jpeg"/><Relationship Id="rId12" Type="http://schemas.openxmlformats.org/officeDocument/2006/relationships/image" Target="../media/image19.gif"/><Relationship Id="rId17" Type="http://schemas.openxmlformats.org/officeDocument/2006/relationships/image" Target="../media/image24.gif"/><Relationship Id="rId2" Type="http://schemas.openxmlformats.org/officeDocument/2006/relationships/audio" Target="../media/audio1.wav"/><Relationship Id="rId16" Type="http://schemas.openxmlformats.org/officeDocument/2006/relationships/image" Target="../media/image23.gif"/><Relationship Id="rId20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8.gif"/><Relationship Id="rId5" Type="http://schemas.openxmlformats.org/officeDocument/2006/relationships/audio" Target="../media/audio4.wav"/><Relationship Id="rId15" Type="http://schemas.openxmlformats.org/officeDocument/2006/relationships/image" Target="../media/image22.gif"/><Relationship Id="rId23" Type="http://schemas.openxmlformats.org/officeDocument/2006/relationships/image" Target="../media/image30.gif"/><Relationship Id="rId10" Type="http://schemas.openxmlformats.org/officeDocument/2006/relationships/image" Target="../media/image17.gif"/><Relationship Id="rId19" Type="http://schemas.openxmlformats.org/officeDocument/2006/relationships/image" Target="../media/image26.gif"/><Relationship Id="rId4" Type="http://schemas.openxmlformats.org/officeDocument/2006/relationships/audio" Target="../media/audio3.wav"/><Relationship Id="rId9" Type="http://schemas.openxmlformats.org/officeDocument/2006/relationships/image" Target="../media/image10.gif"/><Relationship Id="rId14" Type="http://schemas.openxmlformats.org/officeDocument/2006/relationships/image" Target="../media/image21.gif"/><Relationship Id="rId22" Type="http://schemas.openxmlformats.org/officeDocument/2006/relationships/image" Target="../media/image2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uario\Downloads\Historia%20de%20la%20computadora%20Ni&#241;os.wmv" TargetMode="External"/><Relationship Id="rId5" Type="http://schemas.openxmlformats.org/officeDocument/2006/relationships/image" Target="../media/image10.gif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0.gif"/><Relationship Id="rId7" Type="http://schemas.openxmlformats.org/officeDocument/2006/relationships/image" Target="../media/image35.gif"/><Relationship Id="rId12" Type="http://schemas.openxmlformats.org/officeDocument/2006/relationships/image" Target="../media/image38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11" Type="http://schemas.openxmlformats.org/officeDocument/2006/relationships/image" Target="../media/image7.gif"/><Relationship Id="rId5" Type="http://schemas.openxmlformats.org/officeDocument/2006/relationships/image" Target="../media/image33.gif"/><Relationship Id="rId10" Type="http://schemas.openxmlformats.org/officeDocument/2006/relationships/image" Target="../media/image37.gif"/><Relationship Id="rId4" Type="http://schemas.openxmlformats.org/officeDocument/2006/relationships/image" Target="../media/image32.gif"/><Relationship Id="rId9" Type="http://schemas.openxmlformats.org/officeDocument/2006/relationships/image" Target="../media/image3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143108" y="142852"/>
            <a:ext cx="607223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Aprendamos divirtiéndonos!!</a:t>
            </a:r>
            <a:endParaRPr lang="es-E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5 Imagen" descr="niños contentos dibuj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14290"/>
            <a:ext cx="2131643" cy="1426826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softEdge rad="12700"/>
          </a:effectLst>
          <a:scene3d>
            <a:camera prst="perspectiveRight"/>
            <a:lightRig rig="threePt" dir="t"/>
          </a:scene3d>
        </p:spPr>
      </p:pic>
      <p:pic>
        <p:nvPicPr>
          <p:cNvPr id="7" name="6 Imagen" descr="10192134-illustration-of-kids-holding-giant-lett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2808460"/>
            <a:ext cx="2471735" cy="386120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1" name="10 CuadroTexto"/>
          <p:cNvSpPr txBox="1"/>
          <p:nvPr/>
        </p:nvSpPr>
        <p:spPr>
          <a:xfrm>
            <a:off x="928662" y="2357430"/>
            <a:ext cx="53578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sz="2400" b="1" dirty="0" smtClean="0">
                <a:solidFill>
                  <a:schemeClr val="accent5">
                    <a:lumMod val="75000"/>
                  </a:schemeClr>
                </a:solidFill>
                <a:hlinkClick r:id="rId4" action="ppaction://hlinksldjump"/>
              </a:rPr>
              <a:t>La Suma</a:t>
            </a:r>
            <a:endParaRPr lang="es-ES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s-ES" sz="2400" b="1" dirty="0" smtClean="0">
                <a:solidFill>
                  <a:srgbClr val="FF6699"/>
                </a:solidFill>
                <a:hlinkClick r:id="rId5" action="ppaction://hlinksldjump"/>
              </a:rPr>
              <a:t>Las tablas de multiplicar</a:t>
            </a:r>
            <a:endParaRPr lang="es-ES" sz="2400" b="1" dirty="0" smtClean="0">
              <a:solidFill>
                <a:srgbClr val="FF6699"/>
              </a:solidFill>
            </a:endParaRPr>
          </a:p>
          <a:p>
            <a:pPr marL="342900" indent="-342900">
              <a:buAutoNum type="arabicPeriod"/>
            </a:pPr>
            <a:r>
              <a:rPr lang="es-ES" sz="2400" b="1" dirty="0" smtClean="0">
                <a:solidFill>
                  <a:srgbClr val="3ABA5C"/>
                </a:solidFill>
                <a:hlinkClick r:id="rId6" action="ppaction://hlinksldjump"/>
              </a:rPr>
              <a:t>La célula</a:t>
            </a:r>
            <a:endParaRPr lang="es-ES" sz="2400" b="1" dirty="0" smtClean="0">
              <a:solidFill>
                <a:srgbClr val="3ABA5C"/>
              </a:solidFill>
            </a:endParaRPr>
          </a:p>
          <a:p>
            <a:pPr marL="342900" indent="-342900">
              <a:buAutoNum type="arabicPeriod"/>
            </a:pPr>
            <a:r>
              <a:rPr lang="es-ES" sz="2400" b="1" dirty="0" smtClean="0">
                <a:solidFill>
                  <a:schemeClr val="accent3">
                    <a:lumMod val="75000"/>
                  </a:schemeClr>
                </a:solidFill>
                <a:hlinkClick r:id="rId7" action="ppaction://hlinksldjump"/>
              </a:rPr>
              <a:t>Los departamentos de Colombia</a:t>
            </a:r>
            <a:endParaRPr lang="es-E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s-ES" sz="2400" b="1" dirty="0" smtClean="0">
                <a:solidFill>
                  <a:srgbClr val="00B0F0"/>
                </a:solidFill>
                <a:hlinkClick r:id="rId8" action="ppaction://hlinksldjump"/>
              </a:rPr>
              <a:t>Los planetas</a:t>
            </a:r>
            <a:endParaRPr lang="es-ES" sz="2400" b="1" dirty="0" smtClean="0">
              <a:solidFill>
                <a:srgbClr val="00B0F0"/>
              </a:solidFill>
            </a:endParaRPr>
          </a:p>
          <a:p>
            <a:pPr marL="342900" indent="-342900">
              <a:buAutoNum type="arabicPeriod"/>
            </a:pPr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  <a:hlinkClick r:id="rId9" action="ppaction://hlinksldjump"/>
              </a:rPr>
              <a:t>La historia del computador</a:t>
            </a: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s-ES" sz="2400" b="1" dirty="0" smtClean="0">
                <a:solidFill>
                  <a:srgbClr val="FF5050"/>
                </a:solidFill>
                <a:hlinkClick r:id="rId10" action="ppaction://hlinksldjump"/>
              </a:rPr>
              <a:t>Los colores en inglés</a:t>
            </a:r>
            <a:endParaRPr lang="es-ES" sz="2400" b="1" dirty="0" smtClean="0">
              <a:solidFill>
                <a:srgbClr val="FF5050"/>
              </a:solidFill>
            </a:endParaRPr>
          </a:p>
          <a:p>
            <a:pPr marL="342900" indent="-342900">
              <a:buAutoNum type="arabicPeriod"/>
            </a:pPr>
            <a:r>
              <a:rPr lang="es-ES" sz="2400" b="1" dirty="0" smtClean="0">
                <a:solidFill>
                  <a:srgbClr val="CC3399"/>
                </a:solidFill>
                <a:hlinkClick r:id="rId11" action="ppaction://hlinksldjump"/>
              </a:rPr>
              <a:t>Los números en inglés</a:t>
            </a:r>
            <a:endParaRPr lang="es-ES" sz="2400" b="1" dirty="0" smtClean="0">
              <a:solidFill>
                <a:srgbClr val="CC3399"/>
              </a:solidFill>
            </a:endParaRPr>
          </a:p>
          <a:p>
            <a:pPr marL="342900" indent="-342900">
              <a:buAutoNum type="arabicPeriod"/>
            </a:pPr>
            <a:r>
              <a:rPr lang="es-ES" sz="2400" b="1" dirty="0" smtClean="0">
                <a:solidFill>
                  <a:srgbClr val="33CCCC"/>
                </a:solidFill>
                <a:hlinkClick r:id="rId12" action="ppaction://hlinksldjump"/>
              </a:rPr>
              <a:t>Los valores</a:t>
            </a:r>
            <a:endParaRPr lang="es-ES" sz="2400" b="1" dirty="0" smtClean="0">
              <a:solidFill>
                <a:srgbClr val="33CCCC"/>
              </a:solidFill>
            </a:endParaRPr>
          </a:p>
          <a:p>
            <a:pPr marL="342900" indent="-342900">
              <a:buAutoNum type="arabicPeriod"/>
            </a:pPr>
            <a:r>
              <a:rPr lang="es-ES" sz="2400" b="1" dirty="0" smtClean="0">
                <a:solidFill>
                  <a:srgbClr val="996633"/>
                </a:solidFill>
                <a:hlinkClick r:id="rId13" action="ppaction://hlinksldjump"/>
              </a:rPr>
              <a:t>Ortografía</a:t>
            </a:r>
            <a:r>
              <a:rPr lang="es-ES" sz="2400" b="1" dirty="0" smtClean="0">
                <a:solidFill>
                  <a:srgbClr val="996633"/>
                </a:solidFill>
                <a:hlinkClick r:id="rId9" action="ppaction://hlinksldjump"/>
              </a:rPr>
              <a:t> </a:t>
            </a:r>
            <a:endParaRPr lang="es-ES" sz="2400" b="1" dirty="0">
              <a:solidFill>
                <a:srgbClr val="996633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428860" y="17144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botones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5786454"/>
            <a:ext cx="1142976" cy="902952"/>
          </a:xfrm>
          <a:prstGeom prst="rect">
            <a:avLst/>
          </a:prstGeom>
          <a:noFill/>
        </p:spPr>
      </p:pic>
      <p:pic>
        <p:nvPicPr>
          <p:cNvPr id="6" name="5 Imagen" descr="descarg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4071942"/>
            <a:ext cx="7619316" cy="2586046"/>
          </a:xfrm>
          <a:prstGeom prst="rect">
            <a:avLst/>
          </a:prstGeom>
        </p:spPr>
      </p:pic>
      <p:sp>
        <p:nvSpPr>
          <p:cNvPr id="7" name="6 Triángulo isósceles"/>
          <p:cNvSpPr/>
          <p:nvPr/>
        </p:nvSpPr>
        <p:spPr>
          <a:xfrm>
            <a:off x="0" y="6572272"/>
            <a:ext cx="1428728" cy="285728"/>
          </a:xfrm>
          <a:prstGeom prst="triangle">
            <a:avLst>
              <a:gd name="adj" fmla="val 5603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Triángulo isósceles"/>
          <p:cNvSpPr/>
          <p:nvPr/>
        </p:nvSpPr>
        <p:spPr>
          <a:xfrm>
            <a:off x="1214414" y="6500834"/>
            <a:ext cx="1428760" cy="357166"/>
          </a:xfrm>
          <a:prstGeom prst="triangle">
            <a:avLst>
              <a:gd name="adj" fmla="val 5060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Triángulo isósceles"/>
          <p:cNvSpPr/>
          <p:nvPr/>
        </p:nvSpPr>
        <p:spPr>
          <a:xfrm>
            <a:off x="2643174" y="6500834"/>
            <a:ext cx="1428760" cy="357166"/>
          </a:xfrm>
          <a:prstGeom prst="triangle">
            <a:avLst>
              <a:gd name="adj" fmla="val 5060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Triángulo isósceles"/>
          <p:cNvSpPr/>
          <p:nvPr/>
        </p:nvSpPr>
        <p:spPr>
          <a:xfrm>
            <a:off x="5143504" y="6500834"/>
            <a:ext cx="1500198" cy="357166"/>
          </a:xfrm>
          <a:prstGeom prst="triangle">
            <a:avLst>
              <a:gd name="adj" fmla="val 5060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Triángulo isósceles"/>
          <p:cNvSpPr/>
          <p:nvPr/>
        </p:nvSpPr>
        <p:spPr>
          <a:xfrm>
            <a:off x="3929058" y="6500834"/>
            <a:ext cx="1428760" cy="357166"/>
          </a:xfrm>
          <a:prstGeom prst="triangle">
            <a:avLst>
              <a:gd name="adj" fmla="val 5060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Triángulo isósceles"/>
          <p:cNvSpPr/>
          <p:nvPr/>
        </p:nvSpPr>
        <p:spPr>
          <a:xfrm>
            <a:off x="6500826" y="6500834"/>
            <a:ext cx="1428760" cy="357166"/>
          </a:xfrm>
          <a:prstGeom prst="triangle">
            <a:avLst>
              <a:gd name="adj" fmla="val 5060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Sol"/>
          <p:cNvSpPr/>
          <p:nvPr/>
        </p:nvSpPr>
        <p:spPr>
          <a:xfrm>
            <a:off x="214282" y="142852"/>
            <a:ext cx="1285884" cy="1214446"/>
          </a:xfrm>
          <a:prstGeom prst="su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Nube"/>
          <p:cNvSpPr/>
          <p:nvPr/>
        </p:nvSpPr>
        <p:spPr>
          <a:xfrm>
            <a:off x="2071670" y="214290"/>
            <a:ext cx="1214446" cy="571504"/>
          </a:xfrm>
          <a:prstGeom prst="cloud">
            <a:avLst/>
          </a:prstGeom>
          <a:solidFill>
            <a:srgbClr val="CC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Nube"/>
          <p:cNvSpPr/>
          <p:nvPr/>
        </p:nvSpPr>
        <p:spPr>
          <a:xfrm>
            <a:off x="7286644" y="285728"/>
            <a:ext cx="1571636" cy="428628"/>
          </a:xfrm>
          <a:prstGeom prst="cloud">
            <a:avLst/>
          </a:prstGeom>
          <a:solidFill>
            <a:srgbClr val="CC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Nube"/>
          <p:cNvSpPr/>
          <p:nvPr/>
        </p:nvSpPr>
        <p:spPr>
          <a:xfrm>
            <a:off x="4357686" y="785794"/>
            <a:ext cx="1214446" cy="500066"/>
          </a:xfrm>
          <a:prstGeom prst="cloud">
            <a:avLst/>
          </a:prstGeom>
          <a:solidFill>
            <a:srgbClr val="CC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Nube"/>
          <p:cNvSpPr/>
          <p:nvPr/>
        </p:nvSpPr>
        <p:spPr>
          <a:xfrm>
            <a:off x="1357290" y="1285860"/>
            <a:ext cx="1214446" cy="571504"/>
          </a:xfrm>
          <a:prstGeom prst="cloud">
            <a:avLst/>
          </a:prstGeom>
          <a:solidFill>
            <a:srgbClr val="CC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Nube"/>
          <p:cNvSpPr/>
          <p:nvPr/>
        </p:nvSpPr>
        <p:spPr>
          <a:xfrm>
            <a:off x="4857752" y="142852"/>
            <a:ext cx="1571636" cy="500090"/>
          </a:xfrm>
          <a:prstGeom prst="cloud">
            <a:avLst/>
          </a:prstGeom>
          <a:solidFill>
            <a:srgbClr val="CC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Corazón"/>
          <p:cNvSpPr/>
          <p:nvPr/>
        </p:nvSpPr>
        <p:spPr>
          <a:xfrm>
            <a:off x="2285984" y="2428868"/>
            <a:ext cx="1000132" cy="714380"/>
          </a:xfrm>
          <a:prstGeom prst="heart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CC0066"/>
                </a:solidFill>
              </a:ln>
            </a:endParaRPr>
          </a:p>
        </p:txBody>
      </p:sp>
      <p:sp>
        <p:nvSpPr>
          <p:cNvPr id="21" name="20 Trapecio"/>
          <p:cNvSpPr/>
          <p:nvPr/>
        </p:nvSpPr>
        <p:spPr>
          <a:xfrm rot="10800000">
            <a:off x="2714612" y="3143248"/>
            <a:ext cx="142876" cy="142876"/>
          </a:xfrm>
          <a:prstGeom prst="trapezoid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Forma libre"/>
          <p:cNvSpPr/>
          <p:nvPr/>
        </p:nvSpPr>
        <p:spPr>
          <a:xfrm>
            <a:off x="2705966" y="3295291"/>
            <a:ext cx="228222" cy="2318700"/>
          </a:xfrm>
          <a:custGeom>
            <a:avLst/>
            <a:gdLst>
              <a:gd name="connsiteX0" fmla="*/ 80366 w 228222"/>
              <a:gd name="connsiteY0" fmla="*/ 0 h 2318700"/>
              <a:gd name="connsiteX1" fmla="*/ 28608 w 228222"/>
              <a:gd name="connsiteY1" fmla="*/ 8626 h 2318700"/>
              <a:gd name="connsiteX2" fmla="*/ 11355 w 228222"/>
              <a:gd name="connsiteY2" fmla="*/ 34505 h 2318700"/>
              <a:gd name="connsiteX3" fmla="*/ 45860 w 228222"/>
              <a:gd name="connsiteY3" fmla="*/ 163901 h 2318700"/>
              <a:gd name="connsiteX4" fmla="*/ 80366 w 228222"/>
              <a:gd name="connsiteY4" fmla="*/ 172528 h 2318700"/>
              <a:gd name="connsiteX5" fmla="*/ 132125 w 228222"/>
              <a:gd name="connsiteY5" fmla="*/ 215660 h 2318700"/>
              <a:gd name="connsiteX6" fmla="*/ 114872 w 228222"/>
              <a:gd name="connsiteY6" fmla="*/ 284671 h 2318700"/>
              <a:gd name="connsiteX7" fmla="*/ 88992 w 228222"/>
              <a:gd name="connsiteY7" fmla="*/ 301924 h 2318700"/>
              <a:gd name="connsiteX8" fmla="*/ 37234 w 228222"/>
              <a:gd name="connsiteY8" fmla="*/ 319177 h 2318700"/>
              <a:gd name="connsiteX9" fmla="*/ 11355 w 228222"/>
              <a:gd name="connsiteY9" fmla="*/ 336430 h 2318700"/>
              <a:gd name="connsiteX10" fmla="*/ 2728 w 228222"/>
              <a:gd name="connsiteY10" fmla="*/ 362309 h 2318700"/>
              <a:gd name="connsiteX11" fmla="*/ 11355 w 228222"/>
              <a:gd name="connsiteY11" fmla="*/ 483079 h 2318700"/>
              <a:gd name="connsiteX12" fmla="*/ 45860 w 228222"/>
              <a:gd name="connsiteY12" fmla="*/ 534837 h 2318700"/>
              <a:gd name="connsiteX13" fmla="*/ 80366 w 228222"/>
              <a:gd name="connsiteY13" fmla="*/ 595222 h 2318700"/>
              <a:gd name="connsiteX14" fmla="*/ 71740 w 228222"/>
              <a:gd name="connsiteY14" fmla="*/ 681486 h 2318700"/>
              <a:gd name="connsiteX15" fmla="*/ 54487 w 228222"/>
              <a:gd name="connsiteY15" fmla="*/ 707366 h 2318700"/>
              <a:gd name="connsiteX16" fmla="*/ 37234 w 228222"/>
              <a:gd name="connsiteY16" fmla="*/ 741871 h 2318700"/>
              <a:gd name="connsiteX17" fmla="*/ 19981 w 228222"/>
              <a:gd name="connsiteY17" fmla="*/ 793630 h 2318700"/>
              <a:gd name="connsiteX18" fmla="*/ 37234 w 228222"/>
              <a:gd name="connsiteY18" fmla="*/ 966158 h 2318700"/>
              <a:gd name="connsiteX19" fmla="*/ 54487 w 228222"/>
              <a:gd name="connsiteY19" fmla="*/ 1017917 h 2318700"/>
              <a:gd name="connsiteX20" fmla="*/ 71740 w 228222"/>
              <a:gd name="connsiteY20" fmla="*/ 1043796 h 2318700"/>
              <a:gd name="connsiteX21" fmla="*/ 88992 w 228222"/>
              <a:gd name="connsiteY21" fmla="*/ 1112807 h 2318700"/>
              <a:gd name="connsiteX22" fmla="*/ 106245 w 228222"/>
              <a:gd name="connsiteY22" fmla="*/ 1190445 h 2318700"/>
              <a:gd name="connsiteX23" fmla="*/ 97619 w 228222"/>
              <a:gd name="connsiteY23" fmla="*/ 1311215 h 2318700"/>
              <a:gd name="connsiteX24" fmla="*/ 80366 w 228222"/>
              <a:gd name="connsiteY24" fmla="*/ 1362973 h 2318700"/>
              <a:gd name="connsiteX25" fmla="*/ 63113 w 228222"/>
              <a:gd name="connsiteY25" fmla="*/ 1483743 h 2318700"/>
              <a:gd name="connsiteX26" fmla="*/ 71740 w 228222"/>
              <a:gd name="connsiteY26" fmla="*/ 1570007 h 2318700"/>
              <a:gd name="connsiteX27" fmla="*/ 80366 w 228222"/>
              <a:gd name="connsiteY27" fmla="*/ 1604513 h 2318700"/>
              <a:gd name="connsiteX28" fmla="*/ 106245 w 228222"/>
              <a:gd name="connsiteY28" fmla="*/ 1630392 h 2318700"/>
              <a:gd name="connsiteX29" fmla="*/ 114872 w 228222"/>
              <a:gd name="connsiteY29" fmla="*/ 1664898 h 2318700"/>
              <a:gd name="connsiteX30" fmla="*/ 166630 w 228222"/>
              <a:gd name="connsiteY30" fmla="*/ 1708030 h 2318700"/>
              <a:gd name="connsiteX31" fmla="*/ 192509 w 228222"/>
              <a:gd name="connsiteY31" fmla="*/ 1759788 h 2318700"/>
              <a:gd name="connsiteX32" fmla="*/ 218389 w 228222"/>
              <a:gd name="connsiteY32" fmla="*/ 1811547 h 2318700"/>
              <a:gd name="connsiteX33" fmla="*/ 209762 w 228222"/>
              <a:gd name="connsiteY33" fmla="*/ 1854679 h 2318700"/>
              <a:gd name="connsiteX34" fmla="*/ 183883 w 228222"/>
              <a:gd name="connsiteY34" fmla="*/ 1863305 h 2318700"/>
              <a:gd name="connsiteX35" fmla="*/ 166630 w 228222"/>
              <a:gd name="connsiteY35" fmla="*/ 1889184 h 2318700"/>
              <a:gd name="connsiteX36" fmla="*/ 175257 w 228222"/>
              <a:gd name="connsiteY36" fmla="*/ 2156603 h 2318700"/>
              <a:gd name="connsiteX37" fmla="*/ 183883 w 228222"/>
              <a:gd name="connsiteY37" fmla="*/ 2191109 h 231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28222" h="2318700">
                <a:moveTo>
                  <a:pt x="80366" y="0"/>
                </a:moveTo>
                <a:cubicBezTo>
                  <a:pt x="63113" y="2875"/>
                  <a:pt x="44252" y="804"/>
                  <a:pt x="28608" y="8626"/>
                </a:cubicBezTo>
                <a:cubicBezTo>
                  <a:pt x="19335" y="13262"/>
                  <a:pt x="12045" y="24160"/>
                  <a:pt x="11355" y="34505"/>
                </a:cubicBezTo>
                <a:cubicBezTo>
                  <a:pt x="8214" y="81616"/>
                  <a:pt x="0" y="137695"/>
                  <a:pt x="45860" y="163901"/>
                </a:cubicBezTo>
                <a:cubicBezTo>
                  <a:pt x="56154" y="169783"/>
                  <a:pt x="68864" y="169652"/>
                  <a:pt x="80366" y="172528"/>
                </a:cubicBezTo>
                <a:cubicBezTo>
                  <a:pt x="89082" y="178339"/>
                  <a:pt x="131054" y="203877"/>
                  <a:pt x="132125" y="215660"/>
                </a:cubicBezTo>
                <a:cubicBezTo>
                  <a:pt x="134272" y="239274"/>
                  <a:pt x="125476" y="263463"/>
                  <a:pt x="114872" y="284671"/>
                </a:cubicBezTo>
                <a:cubicBezTo>
                  <a:pt x="110235" y="293944"/>
                  <a:pt x="98466" y="297713"/>
                  <a:pt x="88992" y="301924"/>
                </a:cubicBezTo>
                <a:cubicBezTo>
                  <a:pt x="72373" y="309310"/>
                  <a:pt x="37234" y="319177"/>
                  <a:pt x="37234" y="319177"/>
                </a:cubicBezTo>
                <a:cubicBezTo>
                  <a:pt x="28608" y="324928"/>
                  <a:pt x="17832" y="328334"/>
                  <a:pt x="11355" y="336430"/>
                </a:cubicBezTo>
                <a:cubicBezTo>
                  <a:pt x="5675" y="343530"/>
                  <a:pt x="2728" y="353216"/>
                  <a:pt x="2728" y="362309"/>
                </a:cubicBezTo>
                <a:cubicBezTo>
                  <a:pt x="2728" y="402668"/>
                  <a:pt x="1566" y="443925"/>
                  <a:pt x="11355" y="483079"/>
                </a:cubicBezTo>
                <a:cubicBezTo>
                  <a:pt x="16384" y="503195"/>
                  <a:pt x="36587" y="516291"/>
                  <a:pt x="45860" y="534837"/>
                </a:cubicBezTo>
                <a:cubicBezTo>
                  <a:pt x="67750" y="578616"/>
                  <a:pt x="55980" y="558643"/>
                  <a:pt x="80366" y="595222"/>
                </a:cubicBezTo>
                <a:cubicBezTo>
                  <a:pt x="77491" y="623977"/>
                  <a:pt x="78238" y="653328"/>
                  <a:pt x="71740" y="681486"/>
                </a:cubicBezTo>
                <a:cubicBezTo>
                  <a:pt x="69409" y="691588"/>
                  <a:pt x="59631" y="698364"/>
                  <a:pt x="54487" y="707366"/>
                </a:cubicBezTo>
                <a:cubicBezTo>
                  <a:pt x="48107" y="718531"/>
                  <a:pt x="42010" y="729931"/>
                  <a:pt x="37234" y="741871"/>
                </a:cubicBezTo>
                <a:cubicBezTo>
                  <a:pt x="30480" y="758756"/>
                  <a:pt x="19981" y="793630"/>
                  <a:pt x="19981" y="793630"/>
                </a:cubicBezTo>
                <a:cubicBezTo>
                  <a:pt x="25732" y="851139"/>
                  <a:pt x="28446" y="909034"/>
                  <a:pt x="37234" y="966158"/>
                </a:cubicBezTo>
                <a:cubicBezTo>
                  <a:pt x="39999" y="984133"/>
                  <a:pt x="44399" y="1002785"/>
                  <a:pt x="54487" y="1017917"/>
                </a:cubicBezTo>
                <a:lnTo>
                  <a:pt x="71740" y="1043796"/>
                </a:lnTo>
                <a:cubicBezTo>
                  <a:pt x="86294" y="1087460"/>
                  <a:pt x="76500" y="1054509"/>
                  <a:pt x="88992" y="1112807"/>
                </a:cubicBezTo>
                <a:cubicBezTo>
                  <a:pt x="94547" y="1138729"/>
                  <a:pt x="100494" y="1164566"/>
                  <a:pt x="106245" y="1190445"/>
                </a:cubicBezTo>
                <a:cubicBezTo>
                  <a:pt x="103370" y="1230702"/>
                  <a:pt x="103606" y="1271302"/>
                  <a:pt x="97619" y="1311215"/>
                </a:cubicBezTo>
                <a:cubicBezTo>
                  <a:pt x="94921" y="1329200"/>
                  <a:pt x="83932" y="1345140"/>
                  <a:pt x="80366" y="1362973"/>
                </a:cubicBezTo>
                <a:cubicBezTo>
                  <a:pt x="66634" y="1431638"/>
                  <a:pt x="73359" y="1391533"/>
                  <a:pt x="63113" y="1483743"/>
                </a:cubicBezTo>
                <a:cubicBezTo>
                  <a:pt x="65989" y="1512498"/>
                  <a:pt x="67653" y="1541399"/>
                  <a:pt x="71740" y="1570007"/>
                </a:cubicBezTo>
                <a:cubicBezTo>
                  <a:pt x="73417" y="1581744"/>
                  <a:pt x="74484" y="1594219"/>
                  <a:pt x="80366" y="1604513"/>
                </a:cubicBezTo>
                <a:cubicBezTo>
                  <a:pt x="86419" y="1615105"/>
                  <a:pt x="97619" y="1621766"/>
                  <a:pt x="106245" y="1630392"/>
                </a:cubicBezTo>
                <a:cubicBezTo>
                  <a:pt x="109121" y="1641894"/>
                  <a:pt x="108990" y="1654604"/>
                  <a:pt x="114872" y="1664898"/>
                </a:cubicBezTo>
                <a:cubicBezTo>
                  <a:pt x="125090" y="1682780"/>
                  <a:pt x="150140" y="1697036"/>
                  <a:pt x="166630" y="1708030"/>
                </a:cubicBezTo>
                <a:cubicBezTo>
                  <a:pt x="188314" y="1773078"/>
                  <a:pt x="159064" y="1692898"/>
                  <a:pt x="192509" y="1759788"/>
                </a:cubicBezTo>
                <a:cubicBezTo>
                  <a:pt x="228222" y="1831215"/>
                  <a:pt x="168947" y="1737382"/>
                  <a:pt x="218389" y="1811547"/>
                </a:cubicBezTo>
                <a:cubicBezTo>
                  <a:pt x="215513" y="1825924"/>
                  <a:pt x="217895" y="1842479"/>
                  <a:pt x="209762" y="1854679"/>
                </a:cubicBezTo>
                <a:cubicBezTo>
                  <a:pt x="204718" y="1862245"/>
                  <a:pt x="190983" y="1857625"/>
                  <a:pt x="183883" y="1863305"/>
                </a:cubicBezTo>
                <a:cubicBezTo>
                  <a:pt x="175787" y="1869782"/>
                  <a:pt x="172381" y="1880558"/>
                  <a:pt x="166630" y="1889184"/>
                </a:cubicBezTo>
                <a:cubicBezTo>
                  <a:pt x="169506" y="1978324"/>
                  <a:pt x="170020" y="2067571"/>
                  <a:pt x="175257" y="2156603"/>
                </a:cubicBezTo>
                <a:cubicBezTo>
                  <a:pt x="184792" y="2318700"/>
                  <a:pt x="183883" y="2131180"/>
                  <a:pt x="183883" y="2191109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2428860" y="2571744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Amor</a:t>
            </a:r>
          </a:p>
          <a:p>
            <a:r>
              <a:rPr lang="es-ES" sz="1200" b="1" dirty="0" smtClean="0"/>
              <a:t>Amistad</a:t>
            </a:r>
            <a:endParaRPr lang="es-ES" sz="1200" b="1" dirty="0"/>
          </a:p>
        </p:txBody>
      </p:sp>
      <p:sp>
        <p:nvSpPr>
          <p:cNvPr id="24" name="23 Cara sonriente"/>
          <p:cNvSpPr/>
          <p:nvPr/>
        </p:nvSpPr>
        <p:spPr>
          <a:xfrm>
            <a:off x="5715008" y="2714620"/>
            <a:ext cx="785818" cy="714380"/>
          </a:xfrm>
          <a:prstGeom prst="smileyFac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Trapecio"/>
          <p:cNvSpPr/>
          <p:nvPr/>
        </p:nvSpPr>
        <p:spPr>
          <a:xfrm rot="10800000">
            <a:off x="6072198" y="3429000"/>
            <a:ext cx="142876" cy="71438"/>
          </a:xfrm>
          <a:prstGeom prst="trapezoid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Forma libre"/>
          <p:cNvSpPr/>
          <p:nvPr/>
        </p:nvSpPr>
        <p:spPr>
          <a:xfrm>
            <a:off x="6143636" y="3500438"/>
            <a:ext cx="182109" cy="2149864"/>
          </a:xfrm>
          <a:custGeom>
            <a:avLst/>
            <a:gdLst>
              <a:gd name="connsiteX0" fmla="*/ 0 w 175111"/>
              <a:gd name="connsiteY0" fmla="*/ 0 h 2122098"/>
              <a:gd name="connsiteX1" fmla="*/ 8626 w 175111"/>
              <a:gd name="connsiteY1" fmla="*/ 69011 h 2122098"/>
              <a:gd name="connsiteX2" fmla="*/ 25879 w 175111"/>
              <a:gd name="connsiteY2" fmla="*/ 120770 h 2122098"/>
              <a:gd name="connsiteX3" fmla="*/ 86264 w 175111"/>
              <a:gd name="connsiteY3" fmla="*/ 189781 h 2122098"/>
              <a:gd name="connsiteX4" fmla="*/ 120770 w 175111"/>
              <a:gd name="connsiteY4" fmla="*/ 198407 h 2122098"/>
              <a:gd name="connsiteX5" fmla="*/ 112143 w 175111"/>
              <a:gd name="connsiteY5" fmla="*/ 327804 h 2122098"/>
              <a:gd name="connsiteX6" fmla="*/ 86264 w 175111"/>
              <a:gd name="connsiteY6" fmla="*/ 353683 h 2122098"/>
              <a:gd name="connsiteX7" fmla="*/ 77638 w 175111"/>
              <a:gd name="connsiteY7" fmla="*/ 379562 h 2122098"/>
              <a:gd name="connsiteX8" fmla="*/ 60385 w 175111"/>
              <a:gd name="connsiteY8" fmla="*/ 405441 h 2122098"/>
              <a:gd name="connsiteX9" fmla="*/ 17253 w 175111"/>
              <a:gd name="connsiteY9" fmla="*/ 500332 h 2122098"/>
              <a:gd name="connsiteX10" fmla="*/ 43132 w 175111"/>
              <a:gd name="connsiteY10" fmla="*/ 577970 h 2122098"/>
              <a:gd name="connsiteX11" fmla="*/ 60385 w 175111"/>
              <a:gd name="connsiteY11" fmla="*/ 612475 h 2122098"/>
              <a:gd name="connsiteX12" fmla="*/ 94891 w 175111"/>
              <a:gd name="connsiteY12" fmla="*/ 646981 h 2122098"/>
              <a:gd name="connsiteX13" fmla="*/ 138023 w 175111"/>
              <a:gd name="connsiteY13" fmla="*/ 724619 h 2122098"/>
              <a:gd name="connsiteX14" fmla="*/ 120770 w 175111"/>
              <a:gd name="connsiteY14" fmla="*/ 871268 h 2122098"/>
              <a:gd name="connsiteX15" fmla="*/ 103517 w 175111"/>
              <a:gd name="connsiteY15" fmla="*/ 897147 h 2122098"/>
              <a:gd name="connsiteX16" fmla="*/ 77638 w 175111"/>
              <a:gd name="connsiteY16" fmla="*/ 931653 h 2122098"/>
              <a:gd name="connsiteX17" fmla="*/ 43132 w 175111"/>
              <a:gd name="connsiteY17" fmla="*/ 992038 h 2122098"/>
              <a:gd name="connsiteX18" fmla="*/ 25879 w 175111"/>
              <a:gd name="connsiteY18" fmla="*/ 1043796 h 2122098"/>
              <a:gd name="connsiteX19" fmla="*/ 34506 w 175111"/>
              <a:gd name="connsiteY19" fmla="*/ 1181819 h 2122098"/>
              <a:gd name="connsiteX20" fmla="*/ 60385 w 175111"/>
              <a:gd name="connsiteY20" fmla="*/ 1207698 h 2122098"/>
              <a:gd name="connsiteX21" fmla="*/ 86264 w 175111"/>
              <a:gd name="connsiteY21" fmla="*/ 1242204 h 2122098"/>
              <a:gd name="connsiteX22" fmla="*/ 138023 w 175111"/>
              <a:gd name="connsiteY22" fmla="*/ 1276709 h 2122098"/>
              <a:gd name="connsiteX23" fmla="*/ 146649 w 175111"/>
              <a:gd name="connsiteY23" fmla="*/ 1406105 h 2122098"/>
              <a:gd name="connsiteX24" fmla="*/ 112143 w 175111"/>
              <a:gd name="connsiteY24" fmla="*/ 1431985 h 2122098"/>
              <a:gd name="connsiteX25" fmla="*/ 60385 w 175111"/>
              <a:gd name="connsiteY25" fmla="*/ 1483743 h 2122098"/>
              <a:gd name="connsiteX26" fmla="*/ 51758 w 175111"/>
              <a:gd name="connsiteY26" fmla="*/ 1509622 h 2122098"/>
              <a:gd name="connsiteX27" fmla="*/ 34506 w 175111"/>
              <a:gd name="connsiteY27" fmla="*/ 1570007 h 2122098"/>
              <a:gd name="connsiteX28" fmla="*/ 69011 w 175111"/>
              <a:gd name="connsiteY28" fmla="*/ 1673524 h 2122098"/>
              <a:gd name="connsiteX29" fmla="*/ 103517 w 175111"/>
              <a:gd name="connsiteY29" fmla="*/ 1725283 h 2122098"/>
              <a:gd name="connsiteX30" fmla="*/ 120770 w 175111"/>
              <a:gd name="connsiteY30" fmla="*/ 1751162 h 2122098"/>
              <a:gd name="connsiteX31" fmla="*/ 120770 w 175111"/>
              <a:gd name="connsiteY31" fmla="*/ 1932317 h 2122098"/>
              <a:gd name="connsiteX32" fmla="*/ 103517 w 175111"/>
              <a:gd name="connsiteY32" fmla="*/ 1984075 h 2122098"/>
              <a:gd name="connsiteX33" fmla="*/ 86264 w 175111"/>
              <a:gd name="connsiteY33" fmla="*/ 2044460 h 2122098"/>
              <a:gd name="connsiteX34" fmla="*/ 94891 w 175111"/>
              <a:gd name="connsiteY34" fmla="*/ 2122098 h 212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75111" h="2122098">
                <a:moveTo>
                  <a:pt x="0" y="0"/>
                </a:moveTo>
                <a:cubicBezTo>
                  <a:pt x="2875" y="23004"/>
                  <a:pt x="3769" y="46343"/>
                  <a:pt x="8626" y="69011"/>
                </a:cubicBezTo>
                <a:cubicBezTo>
                  <a:pt x="12437" y="86794"/>
                  <a:pt x="17746" y="104504"/>
                  <a:pt x="25879" y="120770"/>
                </a:cubicBezTo>
                <a:cubicBezTo>
                  <a:pt x="40255" y="149522"/>
                  <a:pt x="56073" y="176842"/>
                  <a:pt x="86264" y="189781"/>
                </a:cubicBezTo>
                <a:cubicBezTo>
                  <a:pt x="97161" y="194451"/>
                  <a:pt x="109268" y="195532"/>
                  <a:pt x="120770" y="198407"/>
                </a:cubicBezTo>
                <a:cubicBezTo>
                  <a:pt x="117894" y="241539"/>
                  <a:pt x="121521" y="285605"/>
                  <a:pt x="112143" y="327804"/>
                </a:cubicBezTo>
                <a:cubicBezTo>
                  <a:pt x="109497" y="339713"/>
                  <a:pt x="93031" y="343532"/>
                  <a:pt x="86264" y="353683"/>
                </a:cubicBezTo>
                <a:cubicBezTo>
                  <a:pt x="81220" y="361249"/>
                  <a:pt x="81704" y="371429"/>
                  <a:pt x="77638" y="379562"/>
                </a:cubicBezTo>
                <a:cubicBezTo>
                  <a:pt x="73001" y="388835"/>
                  <a:pt x="65350" y="396339"/>
                  <a:pt x="60385" y="405441"/>
                </a:cubicBezTo>
                <a:cubicBezTo>
                  <a:pt x="27323" y="466055"/>
                  <a:pt x="32064" y="455898"/>
                  <a:pt x="17253" y="500332"/>
                </a:cubicBezTo>
                <a:cubicBezTo>
                  <a:pt x="30258" y="578363"/>
                  <a:pt x="14592" y="528025"/>
                  <a:pt x="43132" y="577970"/>
                </a:cubicBezTo>
                <a:cubicBezTo>
                  <a:pt x="49512" y="589135"/>
                  <a:pt x="52669" y="602188"/>
                  <a:pt x="60385" y="612475"/>
                </a:cubicBezTo>
                <a:cubicBezTo>
                  <a:pt x="70145" y="625488"/>
                  <a:pt x="84730" y="634279"/>
                  <a:pt x="94891" y="646981"/>
                </a:cubicBezTo>
                <a:cubicBezTo>
                  <a:pt x="128790" y="689354"/>
                  <a:pt x="125317" y="686502"/>
                  <a:pt x="138023" y="724619"/>
                </a:cubicBezTo>
                <a:cubicBezTo>
                  <a:pt x="132272" y="773502"/>
                  <a:pt x="130423" y="823004"/>
                  <a:pt x="120770" y="871268"/>
                </a:cubicBezTo>
                <a:cubicBezTo>
                  <a:pt x="118737" y="881434"/>
                  <a:pt x="109543" y="888711"/>
                  <a:pt x="103517" y="897147"/>
                </a:cubicBezTo>
                <a:cubicBezTo>
                  <a:pt x="95160" y="908846"/>
                  <a:pt x="85995" y="919954"/>
                  <a:pt x="77638" y="931653"/>
                </a:cubicBezTo>
                <a:cubicBezTo>
                  <a:pt x="63489" y="951461"/>
                  <a:pt x="52323" y="969061"/>
                  <a:pt x="43132" y="992038"/>
                </a:cubicBezTo>
                <a:cubicBezTo>
                  <a:pt x="36378" y="1008923"/>
                  <a:pt x="25879" y="1043796"/>
                  <a:pt x="25879" y="1043796"/>
                </a:cubicBezTo>
                <a:cubicBezTo>
                  <a:pt x="28755" y="1089804"/>
                  <a:pt x="25009" y="1136710"/>
                  <a:pt x="34506" y="1181819"/>
                </a:cubicBezTo>
                <a:cubicBezTo>
                  <a:pt x="37019" y="1193757"/>
                  <a:pt x="52446" y="1198435"/>
                  <a:pt x="60385" y="1207698"/>
                </a:cubicBezTo>
                <a:cubicBezTo>
                  <a:pt x="69742" y="1218614"/>
                  <a:pt x="75518" y="1232652"/>
                  <a:pt x="86264" y="1242204"/>
                </a:cubicBezTo>
                <a:cubicBezTo>
                  <a:pt x="101762" y="1255980"/>
                  <a:pt x="138023" y="1276709"/>
                  <a:pt x="138023" y="1276709"/>
                </a:cubicBezTo>
                <a:cubicBezTo>
                  <a:pt x="168800" y="1322876"/>
                  <a:pt x="175111" y="1320719"/>
                  <a:pt x="146649" y="1406105"/>
                </a:cubicBezTo>
                <a:cubicBezTo>
                  <a:pt x="142102" y="1419745"/>
                  <a:pt x="122830" y="1422367"/>
                  <a:pt x="112143" y="1431985"/>
                </a:cubicBezTo>
                <a:cubicBezTo>
                  <a:pt x="94007" y="1448307"/>
                  <a:pt x="60385" y="1483743"/>
                  <a:pt x="60385" y="1483743"/>
                </a:cubicBezTo>
                <a:cubicBezTo>
                  <a:pt x="57509" y="1492369"/>
                  <a:pt x="54256" y="1500879"/>
                  <a:pt x="51758" y="1509622"/>
                </a:cubicBezTo>
                <a:cubicBezTo>
                  <a:pt x="30087" y="1585471"/>
                  <a:pt x="55195" y="1507938"/>
                  <a:pt x="34506" y="1570007"/>
                </a:cubicBezTo>
                <a:cubicBezTo>
                  <a:pt x="51645" y="1741400"/>
                  <a:pt x="16404" y="1613401"/>
                  <a:pt x="69011" y="1673524"/>
                </a:cubicBezTo>
                <a:cubicBezTo>
                  <a:pt x="82665" y="1689129"/>
                  <a:pt x="92015" y="1708030"/>
                  <a:pt x="103517" y="1725283"/>
                </a:cubicBezTo>
                <a:lnTo>
                  <a:pt x="120770" y="1751162"/>
                </a:lnTo>
                <a:cubicBezTo>
                  <a:pt x="139466" y="1825950"/>
                  <a:pt x="137550" y="1803667"/>
                  <a:pt x="120770" y="1932317"/>
                </a:cubicBezTo>
                <a:cubicBezTo>
                  <a:pt x="118418" y="1950350"/>
                  <a:pt x="109268" y="1966822"/>
                  <a:pt x="103517" y="1984075"/>
                </a:cubicBezTo>
                <a:cubicBezTo>
                  <a:pt x="91143" y="2021196"/>
                  <a:pt x="97095" y="2001140"/>
                  <a:pt x="86264" y="2044460"/>
                </a:cubicBezTo>
                <a:lnTo>
                  <a:pt x="94891" y="2122098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CuadroTexto"/>
          <p:cNvSpPr txBox="1"/>
          <p:nvPr/>
        </p:nvSpPr>
        <p:spPr>
          <a:xfrm>
            <a:off x="5643570" y="2857496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Motivación</a:t>
            </a:r>
          </a:p>
          <a:p>
            <a:r>
              <a:rPr lang="es-ES" sz="1200" b="1" dirty="0" smtClean="0"/>
              <a:t>    Alegría</a:t>
            </a:r>
            <a:endParaRPr lang="es-ES" sz="1200" b="1" dirty="0"/>
          </a:p>
        </p:txBody>
      </p:sp>
      <p:sp>
        <p:nvSpPr>
          <p:cNvPr id="28" name="27 Estrella de 5 puntas"/>
          <p:cNvSpPr/>
          <p:nvPr/>
        </p:nvSpPr>
        <p:spPr>
          <a:xfrm>
            <a:off x="7215206" y="2500306"/>
            <a:ext cx="1357322" cy="1143008"/>
          </a:xfrm>
          <a:prstGeom prst="star5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CuadroTexto"/>
          <p:cNvSpPr txBox="1"/>
          <p:nvPr/>
        </p:nvSpPr>
        <p:spPr>
          <a:xfrm>
            <a:off x="7572396" y="2928934"/>
            <a:ext cx="714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/>
              <a:t>Respon-sabilidad</a:t>
            </a:r>
            <a:endParaRPr lang="es-ES" sz="1100" b="1" dirty="0"/>
          </a:p>
        </p:txBody>
      </p:sp>
      <p:sp>
        <p:nvSpPr>
          <p:cNvPr id="31" name="30 Trapecio"/>
          <p:cNvSpPr/>
          <p:nvPr/>
        </p:nvSpPr>
        <p:spPr>
          <a:xfrm flipV="1">
            <a:off x="7858148" y="3357562"/>
            <a:ext cx="142876" cy="142876"/>
          </a:xfrm>
          <a:prstGeom prst="trapezoid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Forma libre"/>
          <p:cNvSpPr/>
          <p:nvPr/>
        </p:nvSpPr>
        <p:spPr>
          <a:xfrm>
            <a:off x="7565366" y="3502325"/>
            <a:ext cx="439860" cy="2151167"/>
          </a:xfrm>
          <a:custGeom>
            <a:avLst/>
            <a:gdLst>
              <a:gd name="connsiteX0" fmla="*/ 388189 w 439860"/>
              <a:gd name="connsiteY0" fmla="*/ 0 h 2151167"/>
              <a:gd name="connsiteX1" fmla="*/ 327804 w 439860"/>
              <a:gd name="connsiteY1" fmla="*/ 77637 h 2151167"/>
              <a:gd name="connsiteX2" fmla="*/ 336430 w 439860"/>
              <a:gd name="connsiteY2" fmla="*/ 146649 h 2151167"/>
              <a:gd name="connsiteX3" fmla="*/ 370936 w 439860"/>
              <a:gd name="connsiteY3" fmla="*/ 198407 h 2151167"/>
              <a:gd name="connsiteX4" fmla="*/ 379562 w 439860"/>
              <a:gd name="connsiteY4" fmla="*/ 224286 h 2151167"/>
              <a:gd name="connsiteX5" fmla="*/ 388189 w 439860"/>
              <a:gd name="connsiteY5" fmla="*/ 431320 h 2151167"/>
              <a:gd name="connsiteX6" fmla="*/ 301925 w 439860"/>
              <a:gd name="connsiteY6" fmla="*/ 534837 h 2151167"/>
              <a:gd name="connsiteX7" fmla="*/ 284672 w 439860"/>
              <a:gd name="connsiteY7" fmla="*/ 569343 h 2151167"/>
              <a:gd name="connsiteX8" fmla="*/ 267419 w 439860"/>
              <a:gd name="connsiteY8" fmla="*/ 621101 h 2151167"/>
              <a:gd name="connsiteX9" fmla="*/ 276045 w 439860"/>
              <a:gd name="connsiteY9" fmla="*/ 750498 h 2151167"/>
              <a:gd name="connsiteX10" fmla="*/ 319177 w 439860"/>
              <a:gd name="connsiteY10" fmla="*/ 828135 h 2151167"/>
              <a:gd name="connsiteX11" fmla="*/ 353683 w 439860"/>
              <a:gd name="connsiteY11" fmla="*/ 888520 h 2151167"/>
              <a:gd name="connsiteX12" fmla="*/ 370936 w 439860"/>
              <a:gd name="connsiteY12" fmla="*/ 914400 h 2151167"/>
              <a:gd name="connsiteX13" fmla="*/ 370936 w 439860"/>
              <a:gd name="connsiteY13" fmla="*/ 1043796 h 2151167"/>
              <a:gd name="connsiteX14" fmla="*/ 336430 w 439860"/>
              <a:gd name="connsiteY14" fmla="*/ 1078301 h 2151167"/>
              <a:gd name="connsiteX15" fmla="*/ 310551 w 439860"/>
              <a:gd name="connsiteY15" fmla="*/ 1112807 h 2151167"/>
              <a:gd name="connsiteX16" fmla="*/ 293298 w 439860"/>
              <a:gd name="connsiteY16" fmla="*/ 1147313 h 2151167"/>
              <a:gd name="connsiteX17" fmla="*/ 250166 w 439860"/>
              <a:gd name="connsiteY17" fmla="*/ 1207698 h 2151167"/>
              <a:gd name="connsiteX18" fmla="*/ 232913 w 439860"/>
              <a:gd name="connsiteY18" fmla="*/ 1233577 h 2151167"/>
              <a:gd name="connsiteX19" fmla="*/ 241540 w 439860"/>
              <a:gd name="connsiteY19" fmla="*/ 1337094 h 2151167"/>
              <a:gd name="connsiteX20" fmla="*/ 258792 w 439860"/>
              <a:gd name="connsiteY20" fmla="*/ 1362973 h 2151167"/>
              <a:gd name="connsiteX21" fmla="*/ 267419 w 439860"/>
              <a:gd name="connsiteY21" fmla="*/ 1388852 h 2151167"/>
              <a:gd name="connsiteX22" fmla="*/ 258792 w 439860"/>
              <a:gd name="connsiteY22" fmla="*/ 1733909 h 2151167"/>
              <a:gd name="connsiteX23" fmla="*/ 250166 w 439860"/>
              <a:gd name="connsiteY23" fmla="*/ 1759788 h 2151167"/>
              <a:gd name="connsiteX24" fmla="*/ 232913 w 439860"/>
              <a:gd name="connsiteY24" fmla="*/ 1785667 h 2151167"/>
              <a:gd name="connsiteX25" fmla="*/ 207034 w 439860"/>
              <a:gd name="connsiteY25" fmla="*/ 1837426 h 2151167"/>
              <a:gd name="connsiteX26" fmla="*/ 189781 w 439860"/>
              <a:gd name="connsiteY26" fmla="*/ 1897811 h 2151167"/>
              <a:gd name="connsiteX27" fmla="*/ 172528 w 439860"/>
              <a:gd name="connsiteY27" fmla="*/ 1923690 h 2151167"/>
              <a:gd name="connsiteX28" fmla="*/ 138023 w 439860"/>
              <a:gd name="connsiteY28" fmla="*/ 1975449 h 2151167"/>
              <a:gd name="connsiteX29" fmla="*/ 129396 w 439860"/>
              <a:gd name="connsiteY29" fmla="*/ 2001328 h 2151167"/>
              <a:gd name="connsiteX30" fmla="*/ 103517 w 439860"/>
              <a:gd name="connsiteY30" fmla="*/ 2027207 h 2151167"/>
              <a:gd name="connsiteX31" fmla="*/ 69011 w 439860"/>
              <a:gd name="connsiteY31" fmla="*/ 2078966 h 2151167"/>
              <a:gd name="connsiteX32" fmla="*/ 51759 w 439860"/>
              <a:gd name="connsiteY32" fmla="*/ 2104845 h 2151167"/>
              <a:gd name="connsiteX33" fmla="*/ 43132 w 439860"/>
              <a:gd name="connsiteY33" fmla="*/ 2130724 h 2151167"/>
              <a:gd name="connsiteX34" fmla="*/ 0 w 439860"/>
              <a:gd name="connsiteY34" fmla="*/ 2147977 h 215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39860" h="2151167">
                <a:moveTo>
                  <a:pt x="388189" y="0"/>
                </a:moveTo>
                <a:cubicBezTo>
                  <a:pt x="330000" y="58188"/>
                  <a:pt x="344145" y="28611"/>
                  <a:pt x="327804" y="77637"/>
                </a:cubicBezTo>
                <a:cubicBezTo>
                  <a:pt x="330679" y="100641"/>
                  <a:pt x="328633" y="124817"/>
                  <a:pt x="336430" y="146649"/>
                </a:cubicBezTo>
                <a:cubicBezTo>
                  <a:pt x="343404" y="166176"/>
                  <a:pt x="370936" y="198407"/>
                  <a:pt x="370936" y="198407"/>
                </a:cubicBezTo>
                <a:cubicBezTo>
                  <a:pt x="373811" y="207033"/>
                  <a:pt x="375495" y="216153"/>
                  <a:pt x="379562" y="224286"/>
                </a:cubicBezTo>
                <a:cubicBezTo>
                  <a:pt x="423738" y="312636"/>
                  <a:pt x="439860" y="256930"/>
                  <a:pt x="388189" y="431320"/>
                </a:cubicBezTo>
                <a:cubicBezTo>
                  <a:pt x="372361" y="484739"/>
                  <a:pt x="330917" y="496181"/>
                  <a:pt x="301925" y="534837"/>
                </a:cubicBezTo>
                <a:cubicBezTo>
                  <a:pt x="294209" y="545125"/>
                  <a:pt x="289448" y="557403"/>
                  <a:pt x="284672" y="569343"/>
                </a:cubicBezTo>
                <a:cubicBezTo>
                  <a:pt x="277918" y="586228"/>
                  <a:pt x="267419" y="621101"/>
                  <a:pt x="267419" y="621101"/>
                </a:cubicBezTo>
                <a:cubicBezTo>
                  <a:pt x="270294" y="664233"/>
                  <a:pt x="271271" y="707534"/>
                  <a:pt x="276045" y="750498"/>
                </a:cubicBezTo>
                <a:cubicBezTo>
                  <a:pt x="279081" y="777826"/>
                  <a:pt x="307330" y="810364"/>
                  <a:pt x="319177" y="828135"/>
                </a:cubicBezTo>
                <a:cubicBezTo>
                  <a:pt x="361210" y="891185"/>
                  <a:pt x="309905" y="811910"/>
                  <a:pt x="353683" y="888520"/>
                </a:cubicBezTo>
                <a:cubicBezTo>
                  <a:pt x="358827" y="897522"/>
                  <a:pt x="365185" y="905773"/>
                  <a:pt x="370936" y="914400"/>
                </a:cubicBezTo>
                <a:cubicBezTo>
                  <a:pt x="390005" y="971607"/>
                  <a:pt x="401708" y="977125"/>
                  <a:pt x="370936" y="1043796"/>
                </a:cubicBezTo>
                <a:cubicBezTo>
                  <a:pt x="364120" y="1058565"/>
                  <a:pt x="347141" y="1066060"/>
                  <a:pt x="336430" y="1078301"/>
                </a:cubicBezTo>
                <a:cubicBezTo>
                  <a:pt x="326962" y="1089121"/>
                  <a:pt x="318171" y="1100615"/>
                  <a:pt x="310551" y="1112807"/>
                </a:cubicBezTo>
                <a:cubicBezTo>
                  <a:pt x="303735" y="1123712"/>
                  <a:pt x="299678" y="1136148"/>
                  <a:pt x="293298" y="1147313"/>
                </a:cubicBezTo>
                <a:cubicBezTo>
                  <a:pt x="281684" y="1167637"/>
                  <a:pt x="263386" y="1189190"/>
                  <a:pt x="250166" y="1207698"/>
                </a:cubicBezTo>
                <a:cubicBezTo>
                  <a:pt x="244140" y="1216134"/>
                  <a:pt x="238664" y="1224951"/>
                  <a:pt x="232913" y="1233577"/>
                </a:cubicBezTo>
                <a:cubicBezTo>
                  <a:pt x="235789" y="1268083"/>
                  <a:pt x="234749" y="1303141"/>
                  <a:pt x="241540" y="1337094"/>
                </a:cubicBezTo>
                <a:cubicBezTo>
                  <a:pt x="243573" y="1347260"/>
                  <a:pt x="254156" y="1353700"/>
                  <a:pt x="258792" y="1362973"/>
                </a:cubicBezTo>
                <a:cubicBezTo>
                  <a:pt x="262859" y="1371106"/>
                  <a:pt x="264543" y="1380226"/>
                  <a:pt x="267419" y="1388852"/>
                </a:cubicBezTo>
                <a:cubicBezTo>
                  <a:pt x="264543" y="1503871"/>
                  <a:pt x="264138" y="1618978"/>
                  <a:pt x="258792" y="1733909"/>
                </a:cubicBezTo>
                <a:cubicBezTo>
                  <a:pt x="258370" y="1742992"/>
                  <a:pt x="254232" y="1751655"/>
                  <a:pt x="250166" y="1759788"/>
                </a:cubicBezTo>
                <a:cubicBezTo>
                  <a:pt x="245529" y="1769061"/>
                  <a:pt x="238664" y="1777041"/>
                  <a:pt x="232913" y="1785667"/>
                </a:cubicBezTo>
                <a:cubicBezTo>
                  <a:pt x="211232" y="1850714"/>
                  <a:pt x="240478" y="1770539"/>
                  <a:pt x="207034" y="1837426"/>
                </a:cubicBezTo>
                <a:cubicBezTo>
                  <a:pt x="190252" y="1870990"/>
                  <a:pt x="206359" y="1859129"/>
                  <a:pt x="189781" y="1897811"/>
                </a:cubicBezTo>
                <a:cubicBezTo>
                  <a:pt x="185697" y="1907340"/>
                  <a:pt x="178279" y="1915064"/>
                  <a:pt x="172528" y="1923690"/>
                </a:cubicBezTo>
                <a:cubicBezTo>
                  <a:pt x="152019" y="1985221"/>
                  <a:pt x="181099" y="1910834"/>
                  <a:pt x="138023" y="1975449"/>
                </a:cubicBezTo>
                <a:cubicBezTo>
                  <a:pt x="132979" y="1983015"/>
                  <a:pt x="134440" y="1993762"/>
                  <a:pt x="129396" y="2001328"/>
                </a:cubicBezTo>
                <a:cubicBezTo>
                  <a:pt x="122629" y="2011479"/>
                  <a:pt x="111007" y="2017577"/>
                  <a:pt x="103517" y="2027207"/>
                </a:cubicBezTo>
                <a:cubicBezTo>
                  <a:pt x="90787" y="2043575"/>
                  <a:pt x="80513" y="2061713"/>
                  <a:pt x="69011" y="2078966"/>
                </a:cubicBezTo>
                <a:cubicBezTo>
                  <a:pt x="63260" y="2087592"/>
                  <a:pt x="55038" y="2095010"/>
                  <a:pt x="51759" y="2104845"/>
                </a:cubicBezTo>
                <a:cubicBezTo>
                  <a:pt x="48883" y="2113471"/>
                  <a:pt x="48812" y="2123624"/>
                  <a:pt x="43132" y="2130724"/>
                </a:cubicBezTo>
                <a:cubicBezTo>
                  <a:pt x="26777" y="2151167"/>
                  <a:pt x="19683" y="2147977"/>
                  <a:pt x="0" y="2147977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32 Imagen" descr="dibujo20balanz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2643182"/>
            <a:ext cx="1428760" cy="110835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4" name="33 Trapecio"/>
          <p:cNvSpPr/>
          <p:nvPr/>
        </p:nvSpPr>
        <p:spPr>
          <a:xfrm rot="10800000">
            <a:off x="1214414" y="3714752"/>
            <a:ext cx="142876" cy="71438"/>
          </a:xfrm>
          <a:prstGeom prst="trapezoid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Trapecio"/>
          <p:cNvSpPr/>
          <p:nvPr/>
        </p:nvSpPr>
        <p:spPr>
          <a:xfrm rot="10800000">
            <a:off x="5214942" y="2928934"/>
            <a:ext cx="142876" cy="71438"/>
          </a:xfrm>
          <a:prstGeom prst="trapezoi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Forma libre"/>
          <p:cNvSpPr/>
          <p:nvPr/>
        </p:nvSpPr>
        <p:spPr>
          <a:xfrm>
            <a:off x="1264866" y="3804249"/>
            <a:ext cx="184372" cy="1751162"/>
          </a:xfrm>
          <a:custGeom>
            <a:avLst/>
            <a:gdLst>
              <a:gd name="connsiteX0" fmla="*/ 29096 w 184372"/>
              <a:gd name="connsiteY0" fmla="*/ 0 h 1751162"/>
              <a:gd name="connsiteX1" fmla="*/ 20470 w 184372"/>
              <a:gd name="connsiteY1" fmla="*/ 25879 h 1751162"/>
              <a:gd name="connsiteX2" fmla="*/ 20470 w 184372"/>
              <a:gd name="connsiteY2" fmla="*/ 224287 h 1751162"/>
              <a:gd name="connsiteX3" fmla="*/ 54976 w 184372"/>
              <a:gd name="connsiteY3" fmla="*/ 241540 h 1751162"/>
              <a:gd name="connsiteX4" fmla="*/ 89481 w 184372"/>
              <a:gd name="connsiteY4" fmla="*/ 267419 h 1751162"/>
              <a:gd name="connsiteX5" fmla="*/ 106734 w 184372"/>
              <a:gd name="connsiteY5" fmla="*/ 293298 h 1751162"/>
              <a:gd name="connsiteX6" fmla="*/ 149866 w 184372"/>
              <a:gd name="connsiteY6" fmla="*/ 353683 h 1751162"/>
              <a:gd name="connsiteX7" fmla="*/ 167119 w 184372"/>
              <a:gd name="connsiteY7" fmla="*/ 388189 h 1751162"/>
              <a:gd name="connsiteX8" fmla="*/ 184372 w 184372"/>
              <a:gd name="connsiteY8" fmla="*/ 465826 h 1751162"/>
              <a:gd name="connsiteX9" fmla="*/ 175745 w 184372"/>
              <a:gd name="connsiteY9" fmla="*/ 534838 h 1751162"/>
              <a:gd name="connsiteX10" fmla="*/ 158492 w 184372"/>
              <a:gd name="connsiteY10" fmla="*/ 560717 h 1751162"/>
              <a:gd name="connsiteX11" fmla="*/ 106734 w 184372"/>
              <a:gd name="connsiteY11" fmla="*/ 603849 h 1751162"/>
              <a:gd name="connsiteX12" fmla="*/ 72228 w 184372"/>
              <a:gd name="connsiteY12" fmla="*/ 664234 h 1751162"/>
              <a:gd name="connsiteX13" fmla="*/ 46349 w 184372"/>
              <a:gd name="connsiteY13" fmla="*/ 690113 h 1751162"/>
              <a:gd name="connsiteX14" fmla="*/ 29096 w 184372"/>
              <a:gd name="connsiteY14" fmla="*/ 741872 h 1751162"/>
              <a:gd name="connsiteX15" fmla="*/ 46349 w 184372"/>
              <a:gd name="connsiteY15" fmla="*/ 845389 h 1751162"/>
              <a:gd name="connsiteX16" fmla="*/ 106734 w 184372"/>
              <a:gd name="connsiteY16" fmla="*/ 914400 h 1751162"/>
              <a:gd name="connsiteX17" fmla="*/ 132613 w 184372"/>
              <a:gd name="connsiteY17" fmla="*/ 974785 h 1751162"/>
              <a:gd name="connsiteX18" fmla="*/ 149866 w 184372"/>
              <a:gd name="connsiteY18" fmla="*/ 1043796 h 1751162"/>
              <a:gd name="connsiteX19" fmla="*/ 141240 w 184372"/>
              <a:gd name="connsiteY19" fmla="*/ 1199072 h 1751162"/>
              <a:gd name="connsiteX20" fmla="*/ 123987 w 184372"/>
              <a:gd name="connsiteY20" fmla="*/ 1250830 h 1751162"/>
              <a:gd name="connsiteX21" fmla="*/ 98108 w 184372"/>
              <a:gd name="connsiteY21" fmla="*/ 1319842 h 1751162"/>
              <a:gd name="connsiteX22" fmla="*/ 115360 w 184372"/>
              <a:gd name="connsiteY22" fmla="*/ 1449238 h 1751162"/>
              <a:gd name="connsiteX23" fmla="*/ 132613 w 184372"/>
              <a:gd name="connsiteY23" fmla="*/ 1475117 h 1751162"/>
              <a:gd name="connsiteX24" fmla="*/ 141240 w 184372"/>
              <a:gd name="connsiteY24" fmla="*/ 1509623 h 1751162"/>
              <a:gd name="connsiteX25" fmla="*/ 158492 w 184372"/>
              <a:gd name="connsiteY25" fmla="*/ 1535502 h 1751162"/>
              <a:gd name="connsiteX26" fmla="*/ 149866 w 184372"/>
              <a:gd name="connsiteY26" fmla="*/ 1613140 h 1751162"/>
              <a:gd name="connsiteX27" fmla="*/ 89481 w 184372"/>
              <a:gd name="connsiteY27" fmla="*/ 1690777 h 1751162"/>
              <a:gd name="connsiteX28" fmla="*/ 106734 w 184372"/>
              <a:gd name="connsiteY28" fmla="*/ 1751162 h 175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84372" h="1751162">
                <a:moveTo>
                  <a:pt x="29096" y="0"/>
                </a:moveTo>
                <a:cubicBezTo>
                  <a:pt x="26221" y="8626"/>
                  <a:pt x="22968" y="17136"/>
                  <a:pt x="20470" y="25879"/>
                </a:cubicBezTo>
                <a:cubicBezTo>
                  <a:pt x="1005" y="94007"/>
                  <a:pt x="0" y="138315"/>
                  <a:pt x="20470" y="224287"/>
                </a:cubicBezTo>
                <a:cubicBezTo>
                  <a:pt x="23449" y="236797"/>
                  <a:pt x="44071" y="234724"/>
                  <a:pt x="54976" y="241540"/>
                </a:cubicBezTo>
                <a:cubicBezTo>
                  <a:pt x="67168" y="249160"/>
                  <a:pt x="79315" y="257253"/>
                  <a:pt x="89481" y="267419"/>
                </a:cubicBezTo>
                <a:cubicBezTo>
                  <a:pt x="96812" y="274750"/>
                  <a:pt x="100708" y="284862"/>
                  <a:pt x="106734" y="293298"/>
                </a:cubicBezTo>
                <a:cubicBezTo>
                  <a:pt x="119954" y="311806"/>
                  <a:pt x="138252" y="333359"/>
                  <a:pt x="149866" y="353683"/>
                </a:cubicBezTo>
                <a:cubicBezTo>
                  <a:pt x="156246" y="364848"/>
                  <a:pt x="161368" y="376687"/>
                  <a:pt x="167119" y="388189"/>
                </a:cubicBezTo>
                <a:cubicBezTo>
                  <a:pt x="170445" y="401494"/>
                  <a:pt x="184372" y="454879"/>
                  <a:pt x="184372" y="465826"/>
                </a:cubicBezTo>
                <a:cubicBezTo>
                  <a:pt x="184372" y="489009"/>
                  <a:pt x="181845" y="512472"/>
                  <a:pt x="175745" y="534838"/>
                </a:cubicBezTo>
                <a:cubicBezTo>
                  <a:pt x="173017" y="544840"/>
                  <a:pt x="165129" y="552752"/>
                  <a:pt x="158492" y="560717"/>
                </a:cubicBezTo>
                <a:cubicBezTo>
                  <a:pt x="137736" y="585624"/>
                  <a:pt x="132180" y="586885"/>
                  <a:pt x="106734" y="603849"/>
                </a:cubicBezTo>
                <a:cubicBezTo>
                  <a:pt x="96187" y="624944"/>
                  <a:pt x="87470" y="645944"/>
                  <a:pt x="72228" y="664234"/>
                </a:cubicBezTo>
                <a:cubicBezTo>
                  <a:pt x="64418" y="673606"/>
                  <a:pt x="54975" y="681487"/>
                  <a:pt x="46349" y="690113"/>
                </a:cubicBezTo>
                <a:cubicBezTo>
                  <a:pt x="40598" y="707366"/>
                  <a:pt x="26106" y="723933"/>
                  <a:pt x="29096" y="741872"/>
                </a:cubicBezTo>
                <a:cubicBezTo>
                  <a:pt x="34847" y="776378"/>
                  <a:pt x="35287" y="812203"/>
                  <a:pt x="46349" y="845389"/>
                </a:cubicBezTo>
                <a:cubicBezTo>
                  <a:pt x="60726" y="888520"/>
                  <a:pt x="76542" y="894272"/>
                  <a:pt x="106734" y="914400"/>
                </a:cubicBezTo>
                <a:cubicBezTo>
                  <a:pt x="120875" y="942681"/>
                  <a:pt x="124997" y="946859"/>
                  <a:pt x="132613" y="974785"/>
                </a:cubicBezTo>
                <a:cubicBezTo>
                  <a:pt x="138852" y="997661"/>
                  <a:pt x="149866" y="1043796"/>
                  <a:pt x="149866" y="1043796"/>
                </a:cubicBezTo>
                <a:cubicBezTo>
                  <a:pt x="146991" y="1095555"/>
                  <a:pt x="147670" y="1147634"/>
                  <a:pt x="141240" y="1199072"/>
                </a:cubicBezTo>
                <a:cubicBezTo>
                  <a:pt x="138984" y="1217118"/>
                  <a:pt x="130202" y="1233739"/>
                  <a:pt x="123987" y="1250830"/>
                </a:cubicBezTo>
                <a:cubicBezTo>
                  <a:pt x="82751" y="1364228"/>
                  <a:pt x="123731" y="1242967"/>
                  <a:pt x="98108" y="1319842"/>
                </a:cubicBezTo>
                <a:cubicBezTo>
                  <a:pt x="99395" y="1333997"/>
                  <a:pt x="102172" y="1418465"/>
                  <a:pt x="115360" y="1449238"/>
                </a:cubicBezTo>
                <a:cubicBezTo>
                  <a:pt x="119444" y="1458767"/>
                  <a:pt x="126862" y="1466491"/>
                  <a:pt x="132613" y="1475117"/>
                </a:cubicBezTo>
                <a:cubicBezTo>
                  <a:pt x="135489" y="1486619"/>
                  <a:pt x="136570" y="1498726"/>
                  <a:pt x="141240" y="1509623"/>
                </a:cubicBezTo>
                <a:cubicBezTo>
                  <a:pt x="145324" y="1519152"/>
                  <a:pt x="157631" y="1525170"/>
                  <a:pt x="158492" y="1535502"/>
                </a:cubicBezTo>
                <a:cubicBezTo>
                  <a:pt x="160654" y="1561451"/>
                  <a:pt x="158100" y="1588438"/>
                  <a:pt x="149866" y="1613140"/>
                </a:cubicBezTo>
                <a:cubicBezTo>
                  <a:pt x="139548" y="1644093"/>
                  <a:pt x="111810" y="1668448"/>
                  <a:pt x="89481" y="1690777"/>
                </a:cubicBezTo>
                <a:cubicBezTo>
                  <a:pt x="98777" y="1746547"/>
                  <a:pt x="85740" y="1730168"/>
                  <a:pt x="106734" y="1751162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CuadroTexto"/>
          <p:cNvSpPr txBox="1"/>
          <p:nvPr/>
        </p:nvSpPr>
        <p:spPr>
          <a:xfrm>
            <a:off x="928662" y="3357562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Equidad</a:t>
            </a:r>
            <a:endParaRPr lang="es-ES" sz="1200" b="1" dirty="0"/>
          </a:p>
        </p:txBody>
      </p:sp>
      <p:pic>
        <p:nvPicPr>
          <p:cNvPr id="38" name="37 Imagen" descr="dibujos-de-solidaridad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2357430"/>
            <a:ext cx="1104885" cy="981760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9" name="38 CuadroTexto"/>
          <p:cNvSpPr txBox="1"/>
          <p:nvPr/>
        </p:nvSpPr>
        <p:spPr>
          <a:xfrm>
            <a:off x="3500430" y="2928934"/>
            <a:ext cx="928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Solidaridad</a:t>
            </a:r>
            <a:endParaRPr lang="es-ES" sz="1200" b="1" dirty="0"/>
          </a:p>
        </p:txBody>
      </p:sp>
      <p:sp>
        <p:nvSpPr>
          <p:cNvPr id="40" name="39 Trapecio"/>
          <p:cNvSpPr/>
          <p:nvPr/>
        </p:nvSpPr>
        <p:spPr>
          <a:xfrm rot="10800000">
            <a:off x="3857620" y="3357562"/>
            <a:ext cx="142876" cy="71438"/>
          </a:xfrm>
          <a:prstGeom prst="trapezoid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Forma libre"/>
          <p:cNvSpPr/>
          <p:nvPr/>
        </p:nvSpPr>
        <p:spPr>
          <a:xfrm>
            <a:off x="3778370" y="3450566"/>
            <a:ext cx="269350" cy="2053087"/>
          </a:xfrm>
          <a:custGeom>
            <a:avLst/>
            <a:gdLst>
              <a:gd name="connsiteX0" fmla="*/ 155275 w 269350"/>
              <a:gd name="connsiteY0" fmla="*/ 0 h 2053087"/>
              <a:gd name="connsiteX1" fmla="*/ 172528 w 269350"/>
              <a:gd name="connsiteY1" fmla="*/ 77638 h 2053087"/>
              <a:gd name="connsiteX2" fmla="*/ 198407 w 269350"/>
              <a:gd name="connsiteY2" fmla="*/ 112143 h 2053087"/>
              <a:gd name="connsiteX3" fmla="*/ 250166 w 269350"/>
              <a:gd name="connsiteY3" fmla="*/ 146649 h 2053087"/>
              <a:gd name="connsiteX4" fmla="*/ 267419 w 269350"/>
              <a:gd name="connsiteY4" fmla="*/ 172528 h 2053087"/>
              <a:gd name="connsiteX5" fmla="*/ 258792 w 269350"/>
              <a:gd name="connsiteY5" fmla="*/ 224287 h 2053087"/>
              <a:gd name="connsiteX6" fmla="*/ 207034 w 269350"/>
              <a:gd name="connsiteY6" fmla="*/ 250166 h 2053087"/>
              <a:gd name="connsiteX7" fmla="*/ 181155 w 269350"/>
              <a:gd name="connsiteY7" fmla="*/ 267419 h 2053087"/>
              <a:gd name="connsiteX8" fmla="*/ 155275 w 269350"/>
              <a:gd name="connsiteY8" fmla="*/ 319177 h 2053087"/>
              <a:gd name="connsiteX9" fmla="*/ 172528 w 269350"/>
              <a:gd name="connsiteY9" fmla="*/ 345057 h 2053087"/>
              <a:gd name="connsiteX10" fmla="*/ 198407 w 269350"/>
              <a:gd name="connsiteY10" fmla="*/ 362309 h 2053087"/>
              <a:gd name="connsiteX11" fmla="*/ 232913 w 269350"/>
              <a:gd name="connsiteY11" fmla="*/ 414068 h 2053087"/>
              <a:gd name="connsiteX12" fmla="*/ 198407 w 269350"/>
              <a:gd name="connsiteY12" fmla="*/ 526211 h 2053087"/>
              <a:gd name="connsiteX13" fmla="*/ 172528 w 269350"/>
              <a:gd name="connsiteY13" fmla="*/ 534838 h 2053087"/>
              <a:gd name="connsiteX14" fmla="*/ 146649 w 269350"/>
              <a:gd name="connsiteY14" fmla="*/ 560717 h 2053087"/>
              <a:gd name="connsiteX15" fmla="*/ 120770 w 269350"/>
              <a:gd name="connsiteY15" fmla="*/ 621102 h 2053087"/>
              <a:gd name="connsiteX16" fmla="*/ 86264 w 269350"/>
              <a:gd name="connsiteY16" fmla="*/ 646981 h 2053087"/>
              <a:gd name="connsiteX17" fmla="*/ 60385 w 269350"/>
              <a:gd name="connsiteY17" fmla="*/ 828136 h 2053087"/>
              <a:gd name="connsiteX18" fmla="*/ 77638 w 269350"/>
              <a:gd name="connsiteY18" fmla="*/ 879894 h 2053087"/>
              <a:gd name="connsiteX19" fmla="*/ 69011 w 269350"/>
              <a:gd name="connsiteY19" fmla="*/ 1017917 h 2053087"/>
              <a:gd name="connsiteX20" fmla="*/ 34505 w 269350"/>
              <a:gd name="connsiteY20" fmla="*/ 1069676 h 2053087"/>
              <a:gd name="connsiteX21" fmla="*/ 17253 w 269350"/>
              <a:gd name="connsiteY21" fmla="*/ 1095555 h 2053087"/>
              <a:gd name="connsiteX22" fmla="*/ 0 w 269350"/>
              <a:gd name="connsiteY22" fmla="*/ 1121434 h 2053087"/>
              <a:gd name="connsiteX23" fmla="*/ 8626 w 269350"/>
              <a:gd name="connsiteY23" fmla="*/ 1276709 h 2053087"/>
              <a:gd name="connsiteX24" fmla="*/ 17253 w 269350"/>
              <a:gd name="connsiteY24" fmla="*/ 1302589 h 2053087"/>
              <a:gd name="connsiteX25" fmla="*/ 34505 w 269350"/>
              <a:gd name="connsiteY25" fmla="*/ 1362974 h 2053087"/>
              <a:gd name="connsiteX26" fmla="*/ 43132 w 269350"/>
              <a:gd name="connsiteY26" fmla="*/ 1535502 h 2053087"/>
              <a:gd name="connsiteX27" fmla="*/ 94890 w 269350"/>
              <a:gd name="connsiteY27" fmla="*/ 1639019 h 2053087"/>
              <a:gd name="connsiteX28" fmla="*/ 120770 w 269350"/>
              <a:gd name="connsiteY28" fmla="*/ 1673525 h 2053087"/>
              <a:gd name="connsiteX29" fmla="*/ 138022 w 269350"/>
              <a:gd name="connsiteY29" fmla="*/ 1871932 h 2053087"/>
              <a:gd name="connsiteX30" fmla="*/ 155275 w 269350"/>
              <a:gd name="connsiteY30" fmla="*/ 1923691 h 2053087"/>
              <a:gd name="connsiteX31" fmla="*/ 163902 w 269350"/>
              <a:gd name="connsiteY31" fmla="*/ 1949570 h 2053087"/>
              <a:gd name="connsiteX32" fmla="*/ 163902 w 269350"/>
              <a:gd name="connsiteY32" fmla="*/ 2053087 h 205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69350" h="2053087">
                <a:moveTo>
                  <a:pt x="155275" y="0"/>
                </a:moveTo>
                <a:cubicBezTo>
                  <a:pt x="157386" y="12666"/>
                  <a:pt x="162536" y="60151"/>
                  <a:pt x="172528" y="77638"/>
                </a:cubicBezTo>
                <a:cubicBezTo>
                  <a:pt x="179661" y="90121"/>
                  <a:pt x="187661" y="102591"/>
                  <a:pt x="198407" y="112143"/>
                </a:cubicBezTo>
                <a:cubicBezTo>
                  <a:pt x="213905" y="125919"/>
                  <a:pt x="250166" y="146649"/>
                  <a:pt x="250166" y="146649"/>
                </a:cubicBezTo>
                <a:cubicBezTo>
                  <a:pt x="255917" y="155275"/>
                  <a:pt x="266274" y="162224"/>
                  <a:pt x="267419" y="172528"/>
                </a:cubicBezTo>
                <a:cubicBezTo>
                  <a:pt x="269350" y="189912"/>
                  <a:pt x="266614" y="208643"/>
                  <a:pt x="258792" y="224287"/>
                </a:cubicBezTo>
                <a:cubicBezTo>
                  <a:pt x="252103" y="237666"/>
                  <a:pt x="219283" y="246083"/>
                  <a:pt x="207034" y="250166"/>
                </a:cubicBezTo>
                <a:cubicBezTo>
                  <a:pt x="198408" y="255917"/>
                  <a:pt x="188486" y="260088"/>
                  <a:pt x="181155" y="267419"/>
                </a:cubicBezTo>
                <a:cubicBezTo>
                  <a:pt x="164433" y="284141"/>
                  <a:pt x="162292" y="298129"/>
                  <a:pt x="155275" y="319177"/>
                </a:cubicBezTo>
                <a:cubicBezTo>
                  <a:pt x="161026" y="327804"/>
                  <a:pt x="165197" y="337726"/>
                  <a:pt x="172528" y="345057"/>
                </a:cubicBezTo>
                <a:cubicBezTo>
                  <a:pt x="179859" y="352388"/>
                  <a:pt x="191580" y="354507"/>
                  <a:pt x="198407" y="362309"/>
                </a:cubicBezTo>
                <a:cubicBezTo>
                  <a:pt x="212061" y="377914"/>
                  <a:pt x="232913" y="414068"/>
                  <a:pt x="232913" y="414068"/>
                </a:cubicBezTo>
                <a:cubicBezTo>
                  <a:pt x="226991" y="473295"/>
                  <a:pt x="243068" y="496437"/>
                  <a:pt x="198407" y="526211"/>
                </a:cubicBezTo>
                <a:cubicBezTo>
                  <a:pt x="190841" y="531255"/>
                  <a:pt x="181154" y="531962"/>
                  <a:pt x="172528" y="534838"/>
                </a:cubicBezTo>
                <a:cubicBezTo>
                  <a:pt x="163902" y="543464"/>
                  <a:pt x="153416" y="550566"/>
                  <a:pt x="146649" y="560717"/>
                </a:cubicBezTo>
                <a:cubicBezTo>
                  <a:pt x="114529" y="608896"/>
                  <a:pt x="169561" y="564178"/>
                  <a:pt x="120770" y="621102"/>
                </a:cubicBezTo>
                <a:cubicBezTo>
                  <a:pt x="111413" y="632018"/>
                  <a:pt x="97766" y="638355"/>
                  <a:pt x="86264" y="646981"/>
                </a:cubicBezTo>
                <a:cubicBezTo>
                  <a:pt x="52354" y="748710"/>
                  <a:pt x="41420" y="733312"/>
                  <a:pt x="60385" y="828136"/>
                </a:cubicBezTo>
                <a:cubicBezTo>
                  <a:pt x="63952" y="845969"/>
                  <a:pt x="77638" y="879894"/>
                  <a:pt x="77638" y="879894"/>
                </a:cubicBezTo>
                <a:cubicBezTo>
                  <a:pt x="74762" y="925902"/>
                  <a:pt x="79227" y="972966"/>
                  <a:pt x="69011" y="1017917"/>
                </a:cubicBezTo>
                <a:cubicBezTo>
                  <a:pt x="64415" y="1038137"/>
                  <a:pt x="46007" y="1052423"/>
                  <a:pt x="34505" y="1069676"/>
                </a:cubicBezTo>
                <a:lnTo>
                  <a:pt x="17253" y="1095555"/>
                </a:lnTo>
                <a:lnTo>
                  <a:pt x="0" y="1121434"/>
                </a:lnTo>
                <a:cubicBezTo>
                  <a:pt x="2875" y="1173192"/>
                  <a:pt x="3711" y="1225104"/>
                  <a:pt x="8626" y="1276709"/>
                </a:cubicBezTo>
                <a:cubicBezTo>
                  <a:pt x="9488" y="1285761"/>
                  <a:pt x="14755" y="1293846"/>
                  <a:pt x="17253" y="1302589"/>
                </a:cubicBezTo>
                <a:cubicBezTo>
                  <a:pt x="38925" y="1378439"/>
                  <a:pt x="13816" y="1300902"/>
                  <a:pt x="34505" y="1362974"/>
                </a:cubicBezTo>
                <a:cubicBezTo>
                  <a:pt x="37381" y="1420483"/>
                  <a:pt x="36532" y="1478300"/>
                  <a:pt x="43132" y="1535502"/>
                </a:cubicBezTo>
                <a:cubicBezTo>
                  <a:pt x="47654" y="1574693"/>
                  <a:pt x="72289" y="1608885"/>
                  <a:pt x="94890" y="1639019"/>
                </a:cubicBezTo>
                <a:lnTo>
                  <a:pt x="120770" y="1673525"/>
                </a:lnTo>
                <a:cubicBezTo>
                  <a:pt x="147599" y="1780843"/>
                  <a:pt x="106004" y="1605113"/>
                  <a:pt x="138022" y="1871932"/>
                </a:cubicBezTo>
                <a:cubicBezTo>
                  <a:pt x="140189" y="1889989"/>
                  <a:pt x="149524" y="1906438"/>
                  <a:pt x="155275" y="1923691"/>
                </a:cubicBezTo>
                <a:cubicBezTo>
                  <a:pt x="158151" y="1932317"/>
                  <a:pt x="163902" y="1940477"/>
                  <a:pt x="163902" y="1949570"/>
                </a:cubicBezTo>
                <a:lnTo>
                  <a:pt x="163902" y="2053087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2" name="41 Imagen" descr="images (5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0562" y="1428736"/>
            <a:ext cx="1500183" cy="1500183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3" name="42 Forma libre"/>
          <p:cNvSpPr/>
          <p:nvPr/>
        </p:nvSpPr>
        <p:spPr>
          <a:xfrm>
            <a:off x="5025457" y="2993366"/>
            <a:ext cx="340173" cy="2622430"/>
          </a:xfrm>
          <a:custGeom>
            <a:avLst/>
            <a:gdLst>
              <a:gd name="connsiteX0" fmla="*/ 271162 w 340173"/>
              <a:gd name="connsiteY0" fmla="*/ 0 h 2622430"/>
              <a:gd name="connsiteX1" fmla="*/ 245283 w 340173"/>
              <a:gd name="connsiteY1" fmla="*/ 8626 h 2622430"/>
              <a:gd name="connsiteX2" fmla="*/ 236656 w 340173"/>
              <a:gd name="connsiteY2" fmla="*/ 34506 h 2622430"/>
              <a:gd name="connsiteX3" fmla="*/ 219403 w 340173"/>
              <a:gd name="connsiteY3" fmla="*/ 60385 h 2622430"/>
              <a:gd name="connsiteX4" fmla="*/ 279788 w 340173"/>
              <a:gd name="connsiteY4" fmla="*/ 120770 h 2622430"/>
              <a:gd name="connsiteX5" fmla="*/ 305668 w 340173"/>
              <a:gd name="connsiteY5" fmla="*/ 146649 h 2622430"/>
              <a:gd name="connsiteX6" fmla="*/ 340173 w 340173"/>
              <a:gd name="connsiteY6" fmla="*/ 207034 h 2622430"/>
              <a:gd name="connsiteX7" fmla="*/ 331547 w 340173"/>
              <a:gd name="connsiteY7" fmla="*/ 284672 h 2622430"/>
              <a:gd name="connsiteX8" fmla="*/ 305668 w 340173"/>
              <a:gd name="connsiteY8" fmla="*/ 310551 h 2622430"/>
              <a:gd name="connsiteX9" fmla="*/ 253909 w 340173"/>
              <a:gd name="connsiteY9" fmla="*/ 362309 h 2622430"/>
              <a:gd name="connsiteX10" fmla="*/ 236656 w 340173"/>
              <a:gd name="connsiteY10" fmla="*/ 388189 h 2622430"/>
              <a:gd name="connsiteX11" fmla="*/ 271162 w 340173"/>
              <a:gd name="connsiteY11" fmla="*/ 534838 h 2622430"/>
              <a:gd name="connsiteX12" fmla="*/ 297041 w 340173"/>
              <a:gd name="connsiteY12" fmla="*/ 543464 h 2622430"/>
              <a:gd name="connsiteX13" fmla="*/ 305668 w 340173"/>
              <a:gd name="connsiteY13" fmla="*/ 724619 h 2622430"/>
              <a:gd name="connsiteX14" fmla="*/ 262535 w 340173"/>
              <a:gd name="connsiteY14" fmla="*/ 776377 h 2622430"/>
              <a:gd name="connsiteX15" fmla="*/ 219403 w 340173"/>
              <a:gd name="connsiteY15" fmla="*/ 836762 h 2622430"/>
              <a:gd name="connsiteX16" fmla="*/ 202151 w 340173"/>
              <a:gd name="connsiteY16" fmla="*/ 879894 h 2622430"/>
              <a:gd name="connsiteX17" fmla="*/ 176271 w 340173"/>
              <a:gd name="connsiteY17" fmla="*/ 914400 h 2622430"/>
              <a:gd name="connsiteX18" fmla="*/ 159018 w 340173"/>
              <a:gd name="connsiteY18" fmla="*/ 940279 h 2622430"/>
              <a:gd name="connsiteX19" fmla="*/ 167645 w 340173"/>
              <a:gd name="connsiteY19" fmla="*/ 1069676 h 2622430"/>
              <a:gd name="connsiteX20" fmla="*/ 193524 w 340173"/>
              <a:gd name="connsiteY20" fmla="*/ 1121434 h 2622430"/>
              <a:gd name="connsiteX21" fmla="*/ 219403 w 340173"/>
              <a:gd name="connsiteY21" fmla="*/ 1155940 h 2622430"/>
              <a:gd name="connsiteX22" fmla="*/ 228030 w 340173"/>
              <a:gd name="connsiteY22" fmla="*/ 1311215 h 2622430"/>
              <a:gd name="connsiteX23" fmla="*/ 202151 w 340173"/>
              <a:gd name="connsiteY23" fmla="*/ 1337094 h 2622430"/>
              <a:gd name="connsiteX24" fmla="*/ 184898 w 340173"/>
              <a:gd name="connsiteY24" fmla="*/ 1362974 h 2622430"/>
              <a:gd name="connsiteX25" fmla="*/ 159018 w 340173"/>
              <a:gd name="connsiteY25" fmla="*/ 1388853 h 2622430"/>
              <a:gd name="connsiteX26" fmla="*/ 115886 w 340173"/>
              <a:gd name="connsiteY26" fmla="*/ 1466491 h 2622430"/>
              <a:gd name="connsiteX27" fmla="*/ 133139 w 340173"/>
              <a:gd name="connsiteY27" fmla="*/ 1509623 h 2622430"/>
              <a:gd name="connsiteX28" fmla="*/ 150392 w 340173"/>
              <a:gd name="connsiteY28" fmla="*/ 1535502 h 2622430"/>
              <a:gd name="connsiteX29" fmla="*/ 159018 w 340173"/>
              <a:gd name="connsiteY29" fmla="*/ 1561381 h 2622430"/>
              <a:gd name="connsiteX30" fmla="*/ 176271 w 340173"/>
              <a:gd name="connsiteY30" fmla="*/ 1647645 h 2622430"/>
              <a:gd name="connsiteX31" fmla="*/ 167645 w 340173"/>
              <a:gd name="connsiteY31" fmla="*/ 1785668 h 2622430"/>
              <a:gd name="connsiteX32" fmla="*/ 150392 w 340173"/>
              <a:gd name="connsiteY32" fmla="*/ 1811547 h 2622430"/>
              <a:gd name="connsiteX33" fmla="*/ 124513 w 340173"/>
              <a:gd name="connsiteY33" fmla="*/ 1846053 h 2622430"/>
              <a:gd name="connsiteX34" fmla="*/ 107260 w 340173"/>
              <a:gd name="connsiteY34" fmla="*/ 1897811 h 2622430"/>
              <a:gd name="connsiteX35" fmla="*/ 90007 w 340173"/>
              <a:gd name="connsiteY35" fmla="*/ 1984076 h 2622430"/>
              <a:gd name="connsiteX36" fmla="*/ 98634 w 340173"/>
              <a:gd name="connsiteY36" fmla="*/ 2053087 h 2622430"/>
              <a:gd name="connsiteX37" fmla="*/ 115886 w 340173"/>
              <a:gd name="connsiteY37" fmla="*/ 2087592 h 2622430"/>
              <a:gd name="connsiteX38" fmla="*/ 141766 w 340173"/>
              <a:gd name="connsiteY38" fmla="*/ 2139351 h 2622430"/>
              <a:gd name="connsiteX39" fmla="*/ 133139 w 340173"/>
              <a:gd name="connsiteY39" fmla="*/ 2242868 h 2622430"/>
              <a:gd name="connsiteX40" fmla="*/ 98634 w 340173"/>
              <a:gd name="connsiteY40" fmla="*/ 2294626 h 2622430"/>
              <a:gd name="connsiteX41" fmla="*/ 72754 w 340173"/>
              <a:gd name="connsiteY41" fmla="*/ 2346385 h 2622430"/>
              <a:gd name="connsiteX42" fmla="*/ 55501 w 340173"/>
              <a:gd name="connsiteY42" fmla="*/ 2406770 h 2622430"/>
              <a:gd name="connsiteX43" fmla="*/ 38249 w 340173"/>
              <a:gd name="connsiteY43" fmla="*/ 2493034 h 2622430"/>
              <a:gd name="connsiteX44" fmla="*/ 20996 w 340173"/>
              <a:gd name="connsiteY44" fmla="*/ 2544792 h 2622430"/>
              <a:gd name="connsiteX45" fmla="*/ 3743 w 340173"/>
              <a:gd name="connsiteY45" fmla="*/ 2570672 h 2622430"/>
              <a:gd name="connsiteX46" fmla="*/ 3743 w 340173"/>
              <a:gd name="connsiteY46" fmla="*/ 2622430 h 262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40173" h="2622430">
                <a:moveTo>
                  <a:pt x="271162" y="0"/>
                </a:moveTo>
                <a:cubicBezTo>
                  <a:pt x="262536" y="2875"/>
                  <a:pt x="251713" y="2196"/>
                  <a:pt x="245283" y="8626"/>
                </a:cubicBezTo>
                <a:cubicBezTo>
                  <a:pt x="238853" y="15056"/>
                  <a:pt x="240723" y="26373"/>
                  <a:pt x="236656" y="34506"/>
                </a:cubicBezTo>
                <a:cubicBezTo>
                  <a:pt x="232019" y="43779"/>
                  <a:pt x="225154" y="51759"/>
                  <a:pt x="219403" y="60385"/>
                </a:cubicBezTo>
                <a:cubicBezTo>
                  <a:pt x="238923" y="118941"/>
                  <a:pt x="210577" y="51562"/>
                  <a:pt x="279788" y="120770"/>
                </a:cubicBezTo>
                <a:cubicBezTo>
                  <a:pt x="288415" y="129396"/>
                  <a:pt x="297858" y="137277"/>
                  <a:pt x="305668" y="146649"/>
                </a:cubicBezTo>
                <a:cubicBezTo>
                  <a:pt x="320907" y="164935"/>
                  <a:pt x="329629" y="185945"/>
                  <a:pt x="340173" y="207034"/>
                </a:cubicBezTo>
                <a:cubicBezTo>
                  <a:pt x="337298" y="232913"/>
                  <a:pt x="339781" y="259970"/>
                  <a:pt x="331547" y="284672"/>
                </a:cubicBezTo>
                <a:cubicBezTo>
                  <a:pt x="327689" y="296245"/>
                  <a:pt x="313607" y="301288"/>
                  <a:pt x="305668" y="310551"/>
                </a:cubicBezTo>
                <a:cubicBezTo>
                  <a:pt x="262869" y="360483"/>
                  <a:pt x="299466" y="331939"/>
                  <a:pt x="253909" y="362309"/>
                </a:cubicBezTo>
                <a:cubicBezTo>
                  <a:pt x="248158" y="370936"/>
                  <a:pt x="237303" y="377841"/>
                  <a:pt x="236656" y="388189"/>
                </a:cubicBezTo>
                <a:cubicBezTo>
                  <a:pt x="233371" y="440748"/>
                  <a:pt x="227779" y="498685"/>
                  <a:pt x="271162" y="534838"/>
                </a:cubicBezTo>
                <a:cubicBezTo>
                  <a:pt x="278147" y="540659"/>
                  <a:pt x="288415" y="540589"/>
                  <a:pt x="297041" y="543464"/>
                </a:cubicBezTo>
                <a:cubicBezTo>
                  <a:pt x="320611" y="625957"/>
                  <a:pt x="324984" y="615162"/>
                  <a:pt x="305668" y="724619"/>
                </a:cubicBezTo>
                <a:cubicBezTo>
                  <a:pt x="302843" y="740625"/>
                  <a:pt x="270805" y="766729"/>
                  <a:pt x="262535" y="776377"/>
                </a:cubicBezTo>
                <a:cubicBezTo>
                  <a:pt x="257849" y="781844"/>
                  <a:pt x="224863" y="825842"/>
                  <a:pt x="219403" y="836762"/>
                </a:cubicBezTo>
                <a:cubicBezTo>
                  <a:pt x="212478" y="850612"/>
                  <a:pt x="209671" y="866358"/>
                  <a:pt x="202151" y="879894"/>
                </a:cubicBezTo>
                <a:cubicBezTo>
                  <a:pt x="195169" y="892462"/>
                  <a:pt x="184628" y="902701"/>
                  <a:pt x="176271" y="914400"/>
                </a:cubicBezTo>
                <a:cubicBezTo>
                  <a:pt x="170245" y="922836"/>
                  <a:pt x="164769" y="931653"/>
                  <a:pt x="159018" y="940279"/>
                </a:cubicBezTo>
                <a:cubicBezTo>
                  <a:pt x="161894" y="983411"/>
                  <a:pt x="162871" y="1026712"/>
                  <a:pt x="167645" y="1069676"/>
                </a:cubicBezTo>
                <a:cubicBezTo>
                  <a:pt x="169894" y="1089918"/>
                  <a:pt x="182236" y="1105631"/>
                  <a:pt x="193524" y="1121434"/>
                </a:cubicBezTo>
                <a:cubicBezTo>
                  <a:pt x="201881" y="1133133"/>
                  <a:pt x="210777" y="1144438"/>
                  <a:pt x="219403" y="1155940"/>
                </a:cubicBezTo>
                <a:cubicBezTo>
                  <a:pt x="241098" y="1221025"/>
                  <a:pt x="250556" y="1226742"/>
                  <a:pt x="228030" y="1311215"/>
                </a:cubicBezTo>
                <a:cubicBezTo>
                  <a:pt x="224887" y="1323003"/>
                  <a:pt x="209961" y="1327722"/>
                  <a:pt x="202151" y="1337094"/>
                </a:cubicBezTo>
                <a:cubicBezTo>
                  <a:pt x="195514" y="1345059"/>
                  <a:pt x="191535" y="1355009"/>
                  <a:pt x="184898" y="1362974"/>
                </a:cubicBezTo>
                <a:cubicBezTo>
                  <a:pt x="177088" y="1372346"/>
                  <a:pt x="166508" y="1379223"/>
                  <a:pt x="159018" y="1388853"/>
                </a:cubicBezTo>
                <a:cubicBezTo>
                  <a:pt x="124414" y="1433344"/>
                  <a:pt x="128902" y="1427445"/>
                  <a:pt x="115886" y="1466491"/>
                </a:cubicBezTo>
                <a:cubicBezTo>
                  <a:pt x="121637" y="1480868"/>
                  <a:pt x="126214" y="1495773"/>
                  <a:pt x="133139" y="1509623"/>
                </a:cubicBezTo>
                <a:cubicBezTo>
                  <a:pt x="137776" y="1518896"/>
                  <a:pt x="145755" y="1526229"/>
                  <a:pt x="150392" y="1535502"/>
                </a:cubicBezTo>
                <a:cubicBezTo>
                  <a:pt x="154458" y="1543635"/>
                  <a:pt x="156973" y="1552521"/>
                  <a:pt x="159018" y="1561381"/>
                </a:cubicBezTo>
                <a:cubicBezTo>
                  <a:pt x="165612" y="1589954"/>
                  <a:pt x="170520" y="1618890"/>
                  <a:pt x="176271" y="1647645"/>
                </a:cubicBezTo>
                <a:cubicBezTo>
                  <a:pt x="173396" y="1693653"/>
                  <a:pt x="174834" y="1740135"/>
                  <a:pt x="167645" y="1785668"/>
                </a:cubicBezTo>
                <a:cubicBezTo>
                  <a:pt x="166028" y="1795909"/>
                  <a:pt x="156418" y="1803111"/>
                  <a:pt x="150392" y="1811547"/>
                </a:cubicBezTo>
                <a:cubicBezTo>
                  <a:pt x="142035" y="1823246"/>
                  <a:pt x="133139" y="1834551"/>
                  <a:pt x="124513" y="1846053"/>
                </a:cubicBezTo>
                <a:cubicBezTo>
                  <a:pt x="118762" y="1863306"/>
                  <a:pt x="110827" y="1879978"/>
                  <a:pt x="107260" y="1897811"/>
                </a:cubicBezTo>
                <a:lnTo>
                  <a:pt x="90007" y="1984076"/>
                </a:lnTo>
                <a:cubicBezTo>
                  <a:pt x="92883" y="2007080"/>
                  <a:pt x="93011" y="2030596"/>
                  <a:pt x="98634" y="2053087"/>
                </a:cubicBezTo>
                <a:cubicBezTo>
                  <a:pt x="101753" y="2065562"/>
                  <a:pt x="110821" y="2075773"/>
                  <a:pt x="115886" y="2087592"/>
                </a:cubicBezTo>
                <a:cubicBezTo>
                  <a:pt x="137314" y="2137590"/>
                  <a:pt x="108613" y="2089622"/>
                  <a:pt x="141766" y="2139351"/>
                </a:cubicBezTo>
                <a:cubicBezTo>
                  <a:pt x="138890" y="2173857"/>
                  <a:pt x="142406" y="2209506"/>
                  <a:pt x="133139" y="2242868"/>
                </a:cubicBezTo>
                <a:cubicBezTo>
                  <a:pt x="127589" y="2262847"/>
                  <a:pt x="105191" y="2274955"/>
                  <a:pt x="98634" y="2294626"/>
                </a:cubicBezTo>
                <a:cubicBezTo>
                  <a:pt x="86728" y="2330342"/>
                  <a:pt x="95051" y="2312940"/>
                  <a:pt x="72754" y="2346385"/>
                </a:cubicBezTo>
                <a:cubicBezTo>
                  <a:pt x="63704" y="2373537"/>
                  <a:pt x="61998" y="2376448"/>
                  <a:pt x="55501" y="2406770"/>
                </a:cubicBezTo>
                <a:cubicBezTo>
                  <a:pt x="49357" y="2435443"/>
                  <a:pt x="47522" y="2465215"/>
                  <a:pt x="38249" y="2493034"/>
                </a:cubicBezTo>
                <a:cubicBezTo>
                  <a:pt x="32498" y="2510287"/>
                  <a:pt x="31084" y="2529660"/>
                  <a:pt x="20996" y="2544792"/>
                </a:cubicBezTo>
                <a:cubicBezTo>
                  <a:pt x="15245" y="2553419"/>
                  <a:pt x="5992" y="2560551"/>
                  <a:pt x="3743" y="2570672"/>
                </a:cubicBezTo>
                <a:cubicBezTo>
                  <a:pt x="0" y="2587514"/>
                  <a:pt x="3743" y="2605177"/>
                  <a:pt x="3743" y="262243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CuadroTexto"/>
          <p:cNvSpPr txBox="1"/>
          <p:nvPr/>
        </p:nvSpPr>
        <p:spPr>
          <a:xfrm>
            <a:off x="4786314" y="228599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Respeto</a:t>
            </a:r>
            <a:endParaRPr lang="es-ES" b="1" dirty="0"/>
          </a:p>
        </p:txBody>
      </p:sp>
      <p:pic>
        <p:nvPicPr>
          <p:cNvPr id="45" name="44 Imagen" descr="descarg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3636" y="785794"/>
            <a:ext cx="1493516" cy="1500183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6" name="45 Trapecio"/>
          <p:cNvSpPr/>
          <p:nvPr/>
        </p:nvSpPr>
        <p:spPr>
          <a:xfrm rot="10800000">
            <a:off x="6858016" y="2285992"/>
            <a:ext cx="142876" cy="71438"/>
          </a:xfrm>
          <a:prstGeom prst="trapezoi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Forma libre"/>
          <p:cNvSpPr/>
          <p:nvPr/>
        </p:nvSpPr>
        <p:spPr>
          <a:xfrm>
            <a:off x="6915724" y="2355011"/>
            <a:ext cx="701401" cy="3303917"/>
          </a:xfrm>
          <a:custGeom>
            <a:avLst/>
            <a:gdLst>
              <a:gd name="connsiteX0" fmla="*/ 28540 w 701401"/>
              <a:gd name="connsiteY0" fmla="*/ 0 h 3303917"/>
              <a:gd name="connsiteX1" fmla="*/ 19914 w 701401"/>
              <a:gd name="connsiteY1" fmla="*/ 103517 h 3303917"/>
              <a:gd name="connsiteX2" fmla="*/ 45793 w 701401"/>
              <a:gd name="connsiteY2" fmla="*/ 129397 h 3303917"/>
              <a:gd name="connsiteX3" fmla="*/ 71672 w 701401"/>
              <a:gd name="connsiteY3" fmla="*/ 138023 h 3303917"/>
              <a:gd name="connsiteX4" fmla="*/ 88925 w 701401"/>
              <a:gd name="connsiteY4" fmla="*/ 163902 h 3303917"/>
              <a:gd name="connsiteX5" fmla="*/ 149310 w 701401"/>
              <a:gd name="connsiteY5" fmla="*/ 241540 h 3303917"/>
              <a:gd name="connsiteX6" fmla="*/ 183816 w 701401"/>
              <a:gd name="connsiteY6" fmla="*/ 310551 h 3303917"/>
              <a:gd name="connsiteX7" fmla="*/ 132057 w 701401"/>
              <a:gd name="connsiteY7" fmla="*/ 448574 h 3303917"/>
              <a:gd name="connsiteX8" fmla="*/ 97551 w 701401"/>
              <a:gd name="connsiteY8" fmla="*/ 517585 h 3303917"/>
              <a:gd name="connsiteX9" fmla="*/ 97551 w 701401"/>
              <a:gd name="connsiteY9" fmla="*/ 733246 h 3303917"/>
              <a:gd name="connsiteX10" fmla="*/ 106178 w 701401"/>
              <a:gd name="connsiteY10" fmla="*/ 759125 h 3303917"/>
              <a:gd name="connsiteX11" fmla="*/ 123431 w 701401"/>
              <a:gd name="connsiteY11" fmla="*/ 785004 h 3303917"/>
              <a:gd name="connsiteX12" fmla="*/ 157936 w 701401"/>
              <a:gd name="connsiteY12" fmla="*/ 845389 h 3303917"/>
              <a:gd name="connsiteX13" fmla="*/ 183816 w 701401"/>
              <a:gd name="connsiteY13" fmla="*/ 905774 h 3303917"/>
              <a:gd name="connsiteX14" fmla="*/ 218321 w 701401"/>
              <a:gd name="connsiteY14" fmla="*/ 966159 h 3303917"/>
              <a:gd name="connsiteX15" fmla="*/ 218321 w 701401"/>
              <a:gd name="connsiteY15" fmla="*/ 1164566 h 3303917"/>
              <a:gd name="connsiteX16" fmla="*/ 201068 w 701401"/>
              <a:gd name="connsiteY16" fmla="*/ 1190446 h 3303917"/>
              <a:gd name="connsiteX17" fmla="*/ 192442 w 701401"/>
              <a:gd name="connsiteY17" fmla="*/ 1216325 h 3303917"/>
              <a:gd name="connsiteX18" fmla="*/ 157936 w 701401"/>
              <a:gd name="connsiteY18" fmla="*/ 1268083 h 3303917"/>
              <a:gd name="connsiteX19" fmla="*/ 157936 w 701401"/>
              <a:gd name="connsiteY19" fmla="*/ 1388853 h 3303917"/>
              <a:gd name="connsiteX20" fmla="*/ 183816 w 701401"/>
              <a:gd name="connsiteY20" fmla="*/ 1423359 h 3303917"/>
              <a:gd name="connsiteX21" fmla="*/ 218321 w 701401"/>
              <a:gd name="connsiteY21" fmla="*/ 1475117 h 3303917"/>
              <a:gd name="connsiteX22" fmla="*/ 226948 w 701401"/>
              <a:gd name="connsiteY22" fmla="*/ 1500997 h 3303917"/>
              <a:gd name="connsiteX23" fmla="*/ 261453 w 701401"/>
              <a:gd name="connsiteY23" fmla="*/ 1535502 h 3303917"/>
              <a:gd name="connsiteX24" fmla="*/ 278706 w 701401"/>
              <a:gd name="connsiteY24" fmla="*/ 1570008 h 3303917"/>
              <a:gd name="connsiteX25" fmla="*/ 321838 w 701401"/>
              <a:gd name="connsiteY25" fmla="*/ 1621766 h 3303917"/>
              <a:gd name="connsiteX26" fmla="*/ 330465 w 701401"/>
              <a:gd name="connsiteY26" fmla="*/ 1647646 h 3303917"/>
              <a:gd name="connsiteX27" fmla="*/ 339091 w 701401"/>
              <a:gd name="connsiteY27" fmla="*/ 1690778 h 3303917"/>
              <a:gd name="connsiteX28" fmla="*/ 364970 w 701401"/>
              <a:gd name="connsiteY28" fmla="*/ 1751163 h 3303917"/>
              <a:gd name="connsiteX29" fmla="*/ 382223 w 701401"/>
              <a:gd name="connsiteY29" fmla="*/ 1854680 h 3303917"/>
              <a:gd name="connsiteX30" fmla="*/ 390850 w 701401"/>
              <a:gd name="connsiteY30" fmla="*/ 2018581 h 3303917"/>
              <a:gd name="connsiteX31" fmla="*/ 494367 w 701401"/>
              <a:gd name="connsiteY31" fmla="*/ 2078966 h 3303917"/>
              <a:gd name="connsiteX32" fmla="*/ 520246 w 701401"/>
              <a:gd name="connsiteY32" fmla="*/ 2087593 h 3303917"/>
              <a:gd name="connsiteX33" fmla="*/ 537499 w 701401"/>
              <a:gd name="connsiteY33" fmla="*/ 2122098 h 3303917"/>
              <a:gd name="connsiteX34" fmla="*/ 554751 w 701401"/>
              <a:gd name="connsiteY34" fmla="*/ 2147978 h 3303917"/>
              <a:gd name="connsiteX35" fmla="*/ 546125 w 701401"/>
              <a:gd name="connsiteY35" fmla="*/ 2311880 h 3303917"/>
              <a:gd name="connsiteX36" fmla="*/ 554751 w 701401"/>
              <a:gd name="connsiteY36" fmla="*/ 2475781 h 3303917"/>
              <a:gd name="connsiteX37" fmla="*/ 563378 w 701401"/>
              <a:gd name="connsiteY37" fmla="*/ 2501661 h 3303917"/>
              <a:gd name="connsiteX38" fmla="*/ 597884 w 701401"/>
              <a:gd name="connsiteY38" fmla="*/ 2570672 h 3303917"/>
              <a:gd name="connsiteX39" fmla="*/ 623763 w 701401"/>
              <a:gd name="connsiteY39" fmla="*/ 2631057 h 3303917"/>
              <a:gd name="connsiteX40" fmla="*/ 632389 w 701401"/>
              <a:gd name="connsiteY40" fmla="*/ 2665563 h 3303917"/>
              <a:gd name="connsiteX41" fmla="*/ 649642 w 701401"/>
              <a:gd name="connsiteY41" fmla="*/ 2820838 h 3303917"/>
              <a:gd name="connsiteX42" fmla="*/ 658268 w 701401"/>
              <a:gd name="connsiteY42" fmla="*/ 2855344 h 3303917"/>
              <a:gd name="connsiteX43" fmla="*/ 684148 w 701401"/>
              <a:gd name="connsiteY43" fmla="*/ 2932981 h 3303917"/>
              <a:gd name="connsiteX44" fmla="*/ 692774 w 701401"/>
              <a:gd name="connsiteY44" fmla="*/ 2993366 h 3303917"/>
              <a:gd name="connsiteX45" fmla="*/ 701401 w 701401"/>
              <a:gd name="connsiteY45" fmla="*/ 3019246 h 3303917"/>
              <a:gd name="connsiteX46" fmla="*/ 692774 w 701401"/>
              <a:gd name="connsiteY46" fmla="*/ 3174521 h 3303917"/>
              <a:gd name="connsiteX47" fmla="*/ 684148 w 701401"/>
              <a:gd name="connsiteY47" fmla="*/ 3200400 h 3303917"/>
              <a:gd name="connsiteX48" fmla="*/ 675521 w 701401"/>
              <a:gd name="connsiteY48" fmla="*/ 3234906 h 3303917"/>
              <a:gd name="connsiteX49" fmla="*/ 675521 w 701401"/>
              <a:gd name="connsiteY49" fmla="*/ 3303917 h 3303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01401" h="3303917">
                <a:moveTo>
                  <a:pt x="28540" y="0"/>
                </a:moveTo>
                <a:cubicBezTo>
                  <a:pt x="14383" y="42472"/>
                  <a:pt x="0" y="58711"/>
                  <a:pt x="19914" y="103517"/>
                </a:cubicBezTo>
                <a:cubicBezTo>
                  <a:pt x="24869" y="114665"/>
                  <a:pt x="35642" y="122630"/>
                  <a:pt x="45793" y="129397"/>
                </a:cubicBezTo>
                <a:cubicBezTo>
                  <a:pt x="53359" y="134441"/>
                  <a:pt x="63046" y="135148"/>
                  <a:pt x="71672" y="138023"/>
                </a:cubicBezTo>
                <a:cubicBezTo>
                  <a:pt x="77423" y="146649"/>
                  <a:pt x="82288" y="155937"/>
                  <a:pt x="88925" y="163902"/>
                </a:cubicBezTo>
                <a:cubicBezTo>
                  <a:pt x="124425" y="206502"/>
                  <a:pt x="116605" y="176131"/>
                  <a:pt x="149310" y="241540"/>
                </a:cubicBezTo>
                <a:lnTo>
                  <a:pt x="183816" y="310551"/>
                </a:lnTo>
                <a:cubicBezTo>
                  <a:pt x="150530" y="476979"/>
                  <a:pt x="191291" y="330108"/>
                  <a:pt x="132057" y="448574"/>
                </a:cubicBezTo>
                <a:lnTo>
                  <a:pt x="97551" y="517585"/>
                </a:lnTo>
                <a:cubicBezTo>
                  <a:pt x="75278" y="606684"/>
                  <a:pt x="83191" y="560929"/>
                  <a:pt x="97551" y="733246"/>
                </a:cubicBezTo>
                <a:cubicBezTo>
                  <a:pt x="98306" y="742308"/>
                  <a:pt x="102111" y="750992"/>
                  <a:pt x="106178" y="759125"/>
                </a:cubicBezTo>
                <a:cubicBezTo>
                  <a:pt x="110815" y="768398"/>
                  <a:pt x="117680" y="776378"/>
                  <a:pt x="123431" y="785004"/>
                </a:cubicBezTo>
                <a:cubicBezTo>
                  <a:pt x="140138" y="851836"/>
                  <a:pt x="118403" y="790042"/>
                  <a:pt x="157936" y="845389"/>
                </a:cubicBezTo>
                <a:cubicBezTo>
                  <a:pt x="178368" y="873994"/>
                  <a:pt x="171750" y="877619"/>
                  <a:pt x="183816" y="905774"/>
                </a:cubicBezTo>
                <a:cubicBezTo>
                  <a:pt x="196952" y="936425"/>
                  <a:pt x="200991" y="940165"/>
                  <a:pt x="218321" y="966159"/>
                </a:cubicBezTo>
                <a:cubicBezTo>
                  <a:pt x="232186" y="1049341"/>
                  <a:pt x="235851" y="1047705"/>
                  <a:pt x="218321" y="1164566"/>
                </a:cubicBezTo>
                <a:cubicBezTo>
                  <a:pt x="216783" y="1174819"/>
                  <a:pt x="206819" y="1181819"/>
                  <a:pt x="201068" y="1190446"/>
                </a:cubicBezTo>
                <a:cubicBezTo>
                  <a:pt x="198193" y="1199072"/>
                  <a:pt x="196858" y="1208376"/>
                  <a:pt x="192442" y="1216325"/>
                </a:cubicBezTo>
                <a:cubicBezTo>
                  <a:pt x="182372" y="1234451"/>
                  <a:pt x="157936" y="1268083"/>
                  <a:pt x="157936" y="1268083"/>
                </a:cubicBezTo>
                <a:cubicBezTo>
                  <a:pt x="145788" y="1316677"/>
                  <a:pt x="139632" y="1324788"/>
                  <a:pt x="157936" y="1388853"/>
                </a:cubicBezTo>
                <a:cubicBezTo>
                  <a:pt x="161886" y="1402677"/>
                  <a:pt x="175571" y="1411580"/>
                  <a:pt x="183816" y="1423359"/>
                </a:cubicBezTo>
                <a:cubicBezTo>
                  <a:pt x="195707" y="1440346"/>
                  <a:pt x="208251" y="1456991"/>
                  <a:pt x="218321" y="1475117"/>
                </a:cubicBezTo>
                <a:cubicBezTo>
                  <a:pt x="222737" y="1483066"/>
                  <a:pt x="221663" y="1493597"/>
                  <a:pt x="226948" y="1500997"/>
                </a:cubicBezTo>
                <a:cubicBezTo>
                  <a:pt x="236402" y="1514233"/>
                  <a:pt x="251694" y="1522489"/>
                  <a:pt x="261453" y="1535502"/>
                </a:cubicBezTo>
                <a:cubicBezTo>
                  <a:pt x="269169" y="1545790"/>
                  <a:pt x="272326" y="1558843"/>
                  <a:pt x="278706" y="1570008"/>
                </a:cubicBezTo>
                <a:cubicBezTo>
                  <a:pt x="294719" y="1598030"/>
                  <a:pt x="298050" y="1597978"/>
                  <a:pt x="321838" y="1621766"/>
                </a:cubicBezTo>
                <a:cubicBezTo>
                  <a:pt x="324714" y="1630393"/>
                  <a:pt x="328260" y="1638824"/>
                  <a:pt x="330465" y="1647646"/>
                </a:cubicBezTo>
                <a:cubicBezTo>
                  <a:pt x="334021" y="1661870"/>
                  <a:pt x="334454" y="1676868"/>
                  <a:pt x="339091" y="1690778"/>
                </a:cubicBezTo>
                <a:cubicBezTo>
                  <a:pt x="363787" y="1764866"/>
                  <a:pt x="349890" y="1690844"/>
                  <a:pt x="364970" y="1751163"/>
                </a:cubicBezTo>
                <a:cubicBezTo>
                  <a:pt x="373382" y="1784810"/>
                  <a:pt x="377352" y="1820582"/>
                  <a:pt x="382223" y="1854680"/>
                </a:cubicBezTo>
                <a:cubicBezTo>
                  <a:pt x="385099" y="1909314"/>
                  <a:pt x="371640" y="1967355"/>
                  <a:pt x="390850" y="2018581"/>
                </a:cubicBezTo>
                <a:cubicBezTo>
                  <a:pt x="393909" y="2026739"/>
                  <a:pt x="472031" y="2069393"/>
                  <a:pt x="494367" y="2078966"/>
                </a:cubicBezTo>
                <a:cubicBezTo>
                  <a:pt x="502725" y="2082548"/>
                  <a:pt x="511620" y="2084717"/>
                  <a:pt x="520246" y="2087593"/>
                </a:cubicBezTo>
                <a:cubicBezTo>
                  <a:pt x="525997" y="2099095"/>
                  <a:pt x="531119" y="2110933"/>
                  <a:pt x="537499" y="2122098"/>
                </a:cubicBezTo>
                <a:cubicBezTo>
                  <a:pt x="542643" y="2131100"/>
                  <a:pt x="554280" y="2137621"/>
                  <a:pt x="554751" y="2147978"/>
                </a:cubicBezTo>
                <a:cubicBezTo>
                  <a:pt x="557235" y="2202631"/>
                  <a:pt x="549000" y="2257246"/>
                  <a:pt x="546125" y="2311880"/>
                </a:cubicBezTo>
                <a:cubicBezTo>
                  <a:pt x="549000" y="2366514"/>
                  <a:pt x="549798" y="2421296"/>
                  <a:pt x="554751" y="2475781"/>
                </a:cubicBezTo>
                <a:cubicBezTo>
                  <a:pt x="555574" y="2484837"/>
                  <a:pt x="559615" y="2493383"/>
                  <a:pt x="563378" y="2501661"/>
                </a:cubicBezTo>
                <a:cubicBezTo>
                  <a:pt x="574021" y="2525075"/>
                  <a:pt x="589751" y="2546273"/>
                  <a:pt x="597884" y="2570672"/>
                </a:cubicBezTo>
                <a:cubicBezTo>
                  <a:pt x="610576" y="2608751"/>
                  <a:pt x="602444" y="2588418"/>
                  <a:pt x="623763" y="2631057"/>
                </a:cubicBezTo>
                <a:cubicBezTo>
                  <a:pt x="626638" y="2642559"/>
                  <a:pt x="631004" y="2653788"/>
                  <a:pt x="632389" y="2665563"/>
                </a:cubicBezTo>
                <a:cubicBezTo>
                  <a:pt x="648002" y="2798276"/>
                  <a:pt x="631371" y="2738615"/>
                  <a:pt x="649642" y="2820838"/>
                </a:cubicBezTo>
                <a:cubicBezTo>
                  <a:pt x="652214" y="2832412"/>
                  <a:pt x="654781" y="2844012"/>
                  <a:pt x="658268" y="2855344"/>
                </a:cubicBezTo>
                <a:cubicBezTo>
                  <a:pt x="666290" y="2881417"/>
                  <a:pt x="684148" y="2932981"/>
                  <a:pt x="684148" y="2932981"/>
                </a:cubicBezTo>
                <a:cubicBezTo>
                  <a:pt x="687023" y="2953109"/>
                  <a:pt x="688786" y="2973428"/>
                  <a:pt x="692774" y="2993366"/>
                </a:cubicBezTo>
                <a:cubicBezTo>
                  <a:pt x="694557" y="3002283"/>
                  <a:pt x="701401" y="3010153"/>
                  <a:pt x="701401" y="3019246"/>
                </a:cubicBezTo>
                <a:cubicBezTo>
                  <a:pt x="701401" y="3071084"/>
                  <a:pt x="697689" y="3122916"/>
                  <a:pt x="692774" y="3174521"/>
                </a:cubicBezTo>
                <a:cubicBezTo>
                  <a:pt x="691912" y="3183573"/>
                  <a:pt x="686646" y="3191657"/>
                  <a:pt x="684148" y="3200400"/>
                </a:cubicBezTo>
                <a:cubicBezTo>
                  <a:pt x="680891" y="3211800"/>
                  <a:pt x="676506" y="3223091"/>
                  <a:pt x="675521" y="3234906"/>
                </a:cubicBezTo>
                <a:cubicBezTo>
                  <a:pt x="673611" y="3257830"/>
                  <a:pt x="675521" y="3280913"/>
                  <a:pt x="675521" y="3303917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CuadroTexto"/>
          <p:cNvSpPr txBox="1"/>
          <p:nvPr/>
        </p:nvSpPr>
        <p:spPr>
          <a:xfrm>
            <a:off x="6143636" y="1071546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Compañerismo</a:t>
            </a:r>
            <a:endParaRPr lang="es-ES" sz="1400" b="1" dirty="0"/>
          </a:p>
        </p:txBody>
      </p:sp>
      <p:sp>
        <p:nvSpPr>
          <p:cNvPr id="49" name="48 CuadroTexto"/>
          <p:cNvSpPr txBox="1"/>
          <p:nvPr/>
        </p:nvSpPr>
        <p:spPr>
          <a:xfrm>
            <a:off x="6572264" y="128586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Unidad</a:t>
            </a:r>
            <a:endParaRPr lang="es-ES" b="1" dirty="0"/>
          </a:p>
        </p:txBody>
      </p:sp>
      <p:pic>
        <p:nvPicPr>
          <p:cNvPr id="50" name="49 Imagen" descr="images (1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4612" y="857232"/>
            <a:ext cx="1428745" cy="1428745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1" name="50 Trapecio"/>
          <p:cNvSpPr/>
          <p:nvPr/>
        </p:nvSpPr>
        <p:spPr>
          <a:xfrm rot="10800000">
            <a:off x="3357554" y="2285992"/>
            <a:ext cx="142876" cy="71438"/>
          </a:xfrm>
          <a:prstGeom prst="trapezoid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Forma libre"/>
          <p:cNvSpPr/>
          <p:nvPr/>
        </p:nvSpPr>
        <p:spPr>
          <a:xfrm>
            <a:off x="2838091" y="2363638"/>
            <a:ext cx="595222" cy="3217653"/>
          </a:xfrm>
          <a:custGeom>
            <a:avLst/>
            <a:gdLst>
              <a:gd name="connsiteX0" fmla="*/ 595222 w 595222"/>
              <a:gd name="connsiteY0" fmla="*/ 0 h 3217653"/>
              <a:gd name="connsiteX1" fmla="*/ 577969 w 595222"/>
              <a:gd name="connsiteY1" fmla="*/ 25879 h 3217653"/>
              <a:gd name="connsiteX2" fmla="*/ 552090 w 595222"/>
              <a:gd name="connsiteY2" fmla="*/ 43132 h 3217653"/>
              <a:gd name="connsiteX3" fmla="*/ 534837 w 595222"/>
              <a:gd name="connsiteY3" fmla="*/ 77637 h 3217653"/>
              <a:gd name="connsiteX4" fmla="*/ 543464 w 595222"/>
              <a:gd name="connsiteY4" fmla="*/ 215660 h 3217653"/>
              <a:gd name="connsiteX5" fmla="*/ 560717 w 595222"/>
              <a:gd name="connsiteY5" fmla="*/ 267419 h 3217653"/>
              <a:gd name="connsiteX6" fmla="*/ 552090 w 595222"/>
              <a:gd name="connsiteY6" fmla="*/ 431320 h 3217653"/>
              <a:gd name="connsiteX7" fmla="*/ 526211 w 595222"/>
              <a:gd name="connsiteY7" fmla="*/ 448573 h 3217653"/>
              <a:gd name="connsiteX8" fmla="*/ 474452 w 595222"/>
              <a:gd name="connsiteY8" fmla="*/ 500332 h 3217653"/>
              <a:gd name="connsiteX9" fmla="*/ 422694 w 595222"/>
              <a:gd name="connsiteY9" fmla="*/ 560717 h 3217653"/>
              <a:gd name="connsiteX10" fmla="*/ 405441 w 595222"/>
              <a:gd name="connsiteY10" fmla="*/ 871268 h 3217653"/>
              <a:gd name="connsiteX11" fmla="*/ 379562 w 595222"/>
              <a:gd name="connsiteY11" fmla="*/ 888520 h 3217653"/>
              <a:gd name="connsiteX12" fmla="*/ 362309 w 595222"/>
              <a:gd name="connsiteY12" fmla="*/ 923026 h 3217653"/>
              <a:gd name="connsiteX13" fmla="*/ 345056 w 595222"/>
              <a:gd name="connsiteY13" fmla="*/ 948905 h 3217653"/>
              <a:gd name="connsiteX14" fmla="*/ 276045 w 595222"/>
              <a:gd name="connsiteY14" fmla="*/ 1009290 h 3217653"/>
              <a:gd name="connsiteX15" fmla="*/ 250166 w 595222"/>
              <a:gd name="connsiteY15" fmla="*/ 1035170 h 3217653"/>
              <a:gd name="connsiteX16" fmla="*/ 215660 w 595222"/>
              <a:gd name="connsiteY16" fmla="*/ 1061049 h 3217653"/>
              <a:gd name="connsiteX17" fmla="*/ 198407 w 595222"/>
              <a:gd name="connsiteY17" fmla="*/ 1086928 h 3217653"/>
              <a:gd name="connsiteX18" fmla="*/ 172528 w 595222"/>
              <a:gd name="connsiteY18" fmla="*/ 1112807 h 3217653"/>
              <a:gd name="connsiteX19" fmla="*/ 163901 w 595222"/>
              <a:gd name="connsiteY19" fmla="*/ 1147313 h 3217653"/>
              <a:gd name="connsiteX20" fmla="*/ 155275 w 595222"/>
              <a:gd name="connsiteY20" fmla="*/ 1173192 h 3217653"/>
              <a:gd name="connsiteX21" fmla="*/ 172528 w 595222"/>
              <a:gd name="connsiteY21" fmla="*/ 1371600 h 3217653"/>
              <a:gd name="connsiteX22" fmla="*/ 163901 w 595222"/>
              <a:gd name="connsiteY22" fmla="*/ 1475117 h 3217653"/>
              <a:gd name="connsiteX23" fmla="*/ 129396 w 595222"/>
              <a:gd name="connsiteY23" fmla="*/ 1535502 h 3217653"/>
              <a:gd name="connsiteX24" fmla="*/ 120769 w 595222"/>
              <a:gd name="connsiteY24" fmla="*/ 1561381 h 3217653"/>
              <a:gd name="connsiteX25" fmla="*/ 94890 w 595222"/>
              <a:gd name="connsiteY25" fmla="*/ 1578634 h 3217653"/>
              <a:gd name="connsiteX26" fmla="*/ 51758 w 595222"/>
              <a:gd name="connsiteY26" fmla="*/ 1630392 h 3217653"/>
              <a:gd name="connsiteX27" fmla="*/ 43132 w 595222"/>
              <a:gd name="connsiteY27" fmla="*/ 1664898 h 3217653"/>
              <a:gd name="connsiteX28" fmla="*/ 25879 w 595222"/>
              <a:gd name="connsiteY28" fmla="*/ 1716656 h 3217653"/>
              <a:gd name="connsiteX29" fmla="*/ 17252 w 595222"/>
              <a:gd name="connsiteY29" fmla="*/ 1854679 h 3217653"/>
              <a:gd name="connsiteX30" fmla="*/ 0 w 595222"/>
              <a:gd name="connsiteY30" fmla="*/ 1906437 h 3217653"/>
              <a:gd name="connsiteX31" fmla="*/ 8626 w 595222"/>
              <a:gd name="connsiteY31" fmla="*/ 1949570 h 3217653"/>
              <a:gd name="connsiteX32" fmla="*/ 51758 w 595222"/>
              <a:gd name="connsiteY32" fmla="*/ 2001328 h 3217653"/>
              <a:gd name="connsiteX33" fmla="*/ 69011 w 595222"/>
              <a:gd name="connsiteY33" fmla="*/ 2027207 h 3217653"/>
              <a:gd name="connsiteX34" fmla="*/ 60384 w 595222"/>
              <a:gd name="connsiteY34" fmla="*/ 2096219 h 3217653"/>
              <a:gd name="connsiteX35" fmla="*/ 51758 w 595222"/>
              <a:gd name="connsiteY35" fmla="*/ 2147977 h 3217653"/>
              <a:gd name="connsiteX36" fmla="*/ 69011 w 595222"/>
              <a:gd name="connsiteY36" fmla="*/ 2398143 h 3217653"/>
              <a:gd name="connsiteX37" fmla="*/ 77637 w 595222"/>
              <a:gd name="connsiteY37" fmla="*/ 2691441 h 3217653"/>
              <a:gd name="connsiteX38" fmla="*/ 86264 w 595222"/>
              <a:gd name="connsiteY38" fmla="*/ 2717320 h 3217653"/>
              <a:gd name="connsiteX39" fmla="*/ 60384 w 595222"/>
              <a:gd name="connsiteY39" fmla="*/ 2846717 h 3217653"/>
              <a:gd name="connsiteX40" fmla="*/ 43132 w 595222"/>
              <a:gd name="connsiteY40" fmla="*/ 2907102 h 3217653"/>
              <a:gd name="connsiteX41" fmla="*/ 25879 w 595222"/>
              <a:gd name="connsiteY41" fmla="*/ 3062377 h 3217653"/>
              <a:gd name="connsiteX42" fmla="*/ 8626 w 595222"/>
              <a:gd name="connsiteY42" fmla="*/ 3157268 h 3217653"/>
              <a:gd name="connsiteX43" fmla="*/ 25879 w 595222"/>
              <a:gd name="connsiteY43" fmla="*/ 3217653 h 3217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5222" h="3217653">
                <a:moveTo>
                  <a:pt x="595222" y="0"/>
                </a:moveTo>
                <a:cubicBezTo>
                  <a:pt x="589471" y="8626"/>
                  <a:pt x="585300" y="18548"/>
                  <a:pt x="577969" y="25879"/>
                </a:cubicBezTo>
                <a:cubicBezTo>
                  <a:pt x="570638" y="33210"/>
                  <a:pt x="558727" y="35167"/>
                  <a:pt x="552090" y="43132"/>
                </a:cubicBezTo>
                <a:cubicBezTo>
                  <a:pt x="543858" y="53011"/>
                  <a:pt x="540588" y="66135"/>
                  <a:pt x="534837" y="77637"/>
                </a:cubicBezTo>
                <a:cubicBezTo>
                  <a:pt x="537713" y="123645"/>
                  <a:pt x="537235" y="169985"/>
                  <a:pt x="543464" y="215660"/>
                </a:cubicBezTo>
                <a:cubicBezTo>
                  <a:pt x="545921" y="233679"/>
                  <a:pt x="560717" y="267419"/>
                  <a:pt x="560717" y="267419"/>
                </a:cubicBezTo>
                <a:cubicBezTo>
                  <a:pt x="557841" y="322053"/>
                  <a:pt x="562327" y="377577"/>
                  <a:pt x="552090" y="431320"/>
                </a:cubicBezTo>
                <a:cubicBezTo>
                  <a:pt x="550150" y="441505"/>
                  <a:pt x="533960" y="441685"/>
                  <a:pt x="526211" y="448573"/>
                </a:cubicBezTo>
                <a:cubicBezTo>
                  <a:pt x="507975" y="464783"/>
                  <a:pt x="489092" y="480813"/>
                  <a:pt x="474452" y="500332"/>
                </a:cubicBezTo>
                <a:cubicBezTo>
                  <a:pt x="441253" y="544597"/>
                  <a:pt x="458739" y="524671"/>
                  <a:pt x="422694" y="560717"/>
                </a:cubicBezTo>
                <a:cubicBezTo>
                  <a:pt x="416943" y="664234"/>
                  <a:pt x="418966" y="768477"/>
                  <a:pt x="405441" y="871268"/>
                </a:cubicBezTo>
                <a:cubicBezTo>
                  <a:pt x="404089" y="881547"/>
                  <a:pt x="386199" y="880556"/>
                  <a:pt x="379562" y="888520"/>
                </a:cubicBezTo>
                <a:cubicBezTo>
                  <a:pt x="371329" y="898399"/>
                  <a:pt x="368689" y="911861"/>
                  <a:pt x="362309" y="923026"/>
                </a:cubicBezTo>
                <a:cubicBezTo>
                  <a:pt x="357165" y="932028"/>
                  <a:pt x="351803" y="941033"/>
                  <a:pt x="345056" y="948905"/>
                </a:cubicBezTo>
                <a:cubicBezTo>
                  <a:pt x="305823" y="994678"/>
                  <a:pt x="318757" y="972679"/>
                  <a:pt x="276045" y="1009290"/>
                </a:cubicBezTo>
                <a:cubicBezTo>
                  <a:pt x="266782" y="1017230"/>
                  <a:pt x="259429" y="1027230"/>
                  <a:pt x="250166" y="1035170"/>
                </a:cubicBezTo>
                <a:cubicBezTo>
                  <a:pt x="239250" y="1044527"/>
                  <a:pt x="225826" y="1050883"/>
                  <a:pt x="215660" y="1061049"/>
                </a:cubicBezTo>
                <a:cubicBezTo>
                  <a:pt x="208329" y="1068380"/>
                  <a:pt x="205044" y="1078963"/>
                  <a:pt x="198407" y="1086928"/>
                </a:cubicBezTo>
                <a:cubicBezTo>
                  <a:pt x="190597" y="1096300"/>
                  <a:pt x="181154" y="1104181"/>
                  <a:pt x="172528" y="1112807"/>
                </a:cubicBezTo>
                <a:cubicBezTo>
                  <a:pt x="169652" y="1124309"/>
                  <a:pt x="167158" y="1135913"/>
                  <a:pt x="163901" y="1147313"/>
                </a:cubicBezTo>
                <a:cubicBezTo>
                  <a:pt x="161403" y="1156056"/>
                  <a:pt x="155275" y="1164099"/>
                  <a:pt x="155275" y="1173192"/>
                </a:cubicBezTo>
                <a:cubicBezTo>
                  <a:pt x="155275" y="1262253"/>
                  <a:pt x="161746" y="1296128"/>
                  <a:pt x="172528" y="1371600"/>
                </a:cubicBezTo>
                <a:cubicBezTo>
                  <a:pt x="169652" y="1406106"/>
                  <a:pt x="170282" y="1441085"/>
                  <a:pt x="163901" y="1475117"/>
                </a:cubicBezTo>
                <a:cubicBezTo>
                  <a:pt x="159364" y="1499313"/>
                  <a:pt x="139792" y="1514711"/>
                  <a:pt x="129396" y="1535502"/>
                </a:cubicBezTo>
                <a:cubicBezTo>
                  <a:pt x="125329" y="1543635"/>
                  <a:pt x="126449" y="1554281"/>
                  <a:pt x="120769" y="1561381"/>
                </a:cubicBezTo>
                <a:cubicBezTo>
                  <a:pt x="114292" y="1569477"/>
                  <a:pt x="102855" y="1571997"/>
                  <a:pt x="94890" y="1578634"/>
                </a:cubicBezTo>
                <a:cubicBezTo>
                  <a:pt x="69983" y="1599390"/>
                  <a:pt x="68722" y="1604946"/>
                  <a:pt x="51758" y="1630392"/>
                </a:cubicBezTo>
                <a:cubicBezTo>
                  <a:pt x="48883" y="1641894"/>
                  <a:pt x="46539" y="1653542"/>
                  <a:pt x="43132" y="1664898"/>
                </a:cubicBezTo>
                <a:cubicBezTo>
                  <a:pt x="37906" y="1682317"/>
                  <a:pt x="28336" y="1698637"/>
                  <a:pt x="25879" y="1716656"/>
                </a:cubicBezTo>
                <a:cubicBezTo>
                  <a:pt x="19650" y="1762331"/>
                  <a:pt x="23480" y="1809004"/>
                  <a:pt x="17252" y="1854679"/>
                </a:cubicBezTo>
                <a:cubicBezTo>
                  <a:pt x="14795" y="1872698"/>
                  <a:pt x="0" y="1906437"/>
                  <a:pt x="0" y="1906437"/>
                </a:cubicBezTo>
                <a:cubicBezTo>
                  <a:pt x="2875" y="1920815"/>
                  <a:pt x="3478" y="1935841"/>
                  <a:pt x="8626" y="1949570"/>
                </a:cubicBezTo>
                <a:cubicBezTo>
                  <a:pt x="17387" y="1972933"/>
                  <a:pt x="36503" y="1983022"/>
                  <a:pt x="51758" y="2001328"/>
                </a:cubicBezTo>
                <a:cubicBezTo>
                  <a:pt x="58395" y="2009293"/>
                  <a:pt x="63260" y="2018581"/>
                  <a:pt x="69011" y="2027207"/>
                </a:cubicBezTo>
                <a:cubicBezTo>
                  <a:pt x="66135" y="2050211"/>
                  <a:pt x="63663" y="2073269"/>
                  <a:pt x="60384" y="2096219"/>
                </a:cubicBezTo>
                <a:cubicBezTo>
                  <a:pt x="57910" y="2113534"/>
                  <a:pt x="51758" y="2130486"/>
                  <a:pt x="51758" y="2147977"/>
                </a:cubicBezTo>
                <a:cubicBezTo>
                  <a:pt x="51758" y="2307549"/>
                  <a:pt x="51980" y="2295965"/>
                  <a:pt x="69011" y="2398143"/>
                </a:cubicBezTo>
                <a:cubicBezTo>
                  <a:pt x="71886" y="2495909"/>
                  <a:pt x="72358" y="2593775"/>
                  <a:pt x="77637" y="2691441"/>
                </a:cubicBezTo>
                <a:cubicBezTo>
                  <a:pt x="78128" y="2700521"/>
                  <a:pt x="86912" y="2708250"/>
                  <a:pt x="86264" y="2717320"/>
                </a:cubicBezTo>
                <a:cubicBezTo>
                  <a:pt x="84694" y="2739304"/>
                  <a:pt x="70243" y="2812211"/>
                  <a:pt x="60384" y="2846717"/>
                </a:cubicBezTo>
                <a:cubicBezTo>
                  <a:pt x="35644" y="2933307"/>
                  <a:pt x="70086" y="2799282"/>
                  <a:pt x="43132" y="2907102"/>
                </a:cubicBezTo>
                <a:cubicBezTo>
                  <a:pt x="29739" y="3054416"/>
                  <a:pt x="40869" y="2949953"/>
                  <a:pt x="25879" y="3062377"/>
                </a:cubicBezTo>
                <a:cubicBezTo>
                  <a:pt x="15041" y="3143660"/>
                  <a:pt x="25007" y="3108120"/>
                  <a:pt x="8626" y="3157268"/>
                </a:cubicBezTo>
                <a:cubicBezTo>
                  <a:pt x="29737" y="3199489"/>
                  <a:pt x="25879" y="3178914"/>
                  <a:pt x="25879" y="3217653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CuadroTexto"/>
          <p:cNvSpPr txBox="1"/>
          <p:nvPr/>
        </p:nvSpPr>
        <p:spPr>
          <a:xfrm>
            <a:off x="2857488" y="171448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Tolerancia</a:t>
            </a:r>
            <a:endParaRPr lang="es-E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animClr clrSpc="rgb">
                                      <p:cBhvr>
                                        <p:cTn id="2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animClr clrSpc="rgb">
                                      <p:cBhvr>
                                        <p:cTn id="3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animClr clrSpc="rgb">
                                      <p:cBhvr>
                                        <p:cTn id="4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00"/>
                            </p:stCondLst>
                            <p:childTnLst>
                              <p:par>
                                <p:cTn id="6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000"/>
                            </p:stCondLst>
                            <p:childTnLst>
                              <p:par>
                                <p:cTn id="7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000"/>
                            </p:stCondLst>
                            <p:childTnLst>
                              <p:par>
                                <p:cTn id="7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6" grpId="0" animBg="1"/>
      <p:bldP spid="17" grpId="0" animBg="1"/>
      <p:bldP spid="19" grpId="0" animBg="1"/>
      <p:bldP spid="20" grpId="0" animBg="1"/>
      <p:bldP spid="23" grpId="0"/>
      <p:bldP spid="24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botones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4" y="5786454"/>
            <a:ext cx="1142976" cy="902952"/>
          </a:xfrm>
          <a:prstGeom prst="rect">
            <a:avLst/>
          </a:prstGeom>
          <a:noFill/>
        </p:spPr>
      </p:pic>
      <p:sp>
        <p:nvSpPr>
          <p:cNvPr id="14" name="13 Proceso"/>
          <p:cNvSpPr/>
          <p:nvPr/>
        </p:nvSpPr>
        <p:spPr>
          <a:xfrm>
            <a:off x="4214810" y="0"/>
            <a:ext cx="142876" cy="6858000"/>
          </a:xfrm>
          <a:prstGeom prst="flowChartProcess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0" y="2143116"/>
            <a:ext cx="9144000" cy="14287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0" y="4572008"/>
            <a:ext cx="9144000" cy="14287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1071538" y="0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Ca</a:t>
            </a:r>
            <a:r>
              <a:rPr lang="es-ES" sz="2800" dirty="0" smtClean="0">
                <a:solidFill>
                  <a:srgbClr val="0066FF"/>
                </a:solidFill>
              </a:rPr>
              <a:t>s</a:t>
            </a:r>
            <a:r>
              <a:rPr lang="es-ES" sz="2800" dirty="0" smtClean="0"/>
              <a:t>a</a:t>
            </a:r>
            <a:endParaRPr lang="es-ES" sz="28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357818" y="0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Ca</a:t>
            </a:r>
            <a:r>
              <a:rPr lang="es-ES" sz="2800" dirty="0" smtClean="0">
                <a:solidFill>
                  <a:srgbClr val="0066FF"/>
                </a:solidFill>
              </a:rPr>
              <a:t>z</a:t>
            </a:r>
            <a:r>
              <a:rPr lang="es-ES" sz="2800" dirty="0" smtClean="0"/>
              <a:t>a</a:t>
            </a:r>
            <a:endParaRPr lang="es-ES" sz="2800" dirty="0"/>
          </a:p>
        </p:txBody>
      </p:sp>
      <p:pic>
        <p:nvPicPr>
          <p:cNvPr id="20" name="19 Imagen" descr="12373204-el-cazador-de-apuntar-con-una-pistola-en-el-oso-grande-un-dibujo-animad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642918"/>
            <a:ext cx="2578943" cy="1366840"/>
          </a:xfrm>
          <a:prstGeom prst="rect">
            <a:avLst/>
          </a:prstGeom>
        </p:spPr>
      </p:pic>
      <p:pic>
        <p:nvPicPr>
          <p:cNvPr id="21" name="20 Imagen" descr="images (4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100" y="642918"/>
            <a:ext cx="2038346" cy="1368816"/>
          </a:xfrm>
          <a:prstGeom prst="rect">
            <a:avLst/>
          </a:prstGeom>
        </p:spPr>
      </p:pic>
      <p:sp>
        <p:nvSpPr>
          <p:cNvPr id="22" name="21 CuadroTexto"/>
          <p:cNvSpPr txBox="1"/>
          <p:nvPr/>
        </p:nvSpPr>
        <p:spPr>
          <a:xfrm>
            <a:off x="928662" y="2357430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Bu</a:t>
            </a:r>
            <a:r>
              <a:rPr lang="es-ES" sz="2800" dirty="0" smtClean="0">
                <a:solidFill>
                  <a:srgbClr val="0066FF"/>
                </a:solidFill>
              </a:rPr>
              <a:t>z</a:t>
            </a:r>
            <a:r>
              <a:rPr lang="es-ES" sz="2800" dirty="0" smtClean="0"/>
              <a:t>o</a:t>
            </a:r>
            <a:endParaRPr lang="es-ES" sz="28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5857884" y="228599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Bu</a:t>
            </a:r>
            <a:r>
              <a:rPr lang="es-ES" sz="2800" dirty="0" smtClean="0">
                <a:solidFill>
                  <a:srgbClr val="0066FF"/>
                </a:solidFill>
              </a:rPr>
              <a:t>s</a:t>
            </a:r>
            <a:r>
              <a:rPr lang="es-ES" sz="2800" dirty="0" smtClean="0"/>
              <a:t>o</a:t>
            </a:r>
            <a:endParaRPr lang="es-ES" sz="2800" dirty="0"/>
          </a:p>
        </p:txBody>
      </p:sp>
      <p:pic>
        <p:nvPicPr>
          <p:cNvPr id="24" name="23 Imagen" descr="Buso-Fox-Nio-Slapstick-Azul-2012102202175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2199" y="2714621"/>
            <a:ext cx="1857388" cy="1630890"/>
          </a:xfrm>
          <a:prstGeom prst="rect">
            <a:avLst/>
          </a:prstGeom>
        </p:spPr>
      </p:pic>
      <p:pic>
        <p:nvPicPr>
          <p:cNvPr id="25" name="24 Imagen" descr="images (6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034" y="2857496"/>
            <a:ext cx="3114675" cy="1466850"/>
          </a:xfrm>
          <a:prstGeom prst="rect">
            <a:avLst/>
          </a:prstGeom>
        </p:spPr>
      </p:pic>
      <p:sp>
        <p:nvSpPr>
          <p:cNvPr id="26" name="25 CuadroTexto"/>
          <p:cNvSpPr txBox="1"/>
          <p:nvPr/>
        </p:nvSpPr>
        <p:spPr>
          <a:xfrm>
            <a:off x="4429124" y="5000636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</a:t>
            </a:r>
            <a:r>
              <a:rPr lang="es-ES" dirty="0" smtClean="0">
                <a:solidFill>
                  <a:srgbClr val="FF0000"/>
                </a:solidFill>
              </a:rPr>
              <a:t>á</a:t>
            </a:r>
            <a:r>
              <a:rPr lang="es-ES" dirty="0" smtClean="0"/>
              <a:t>jaro  </a:t>
            </a:r>
            <a:endParaRPr lang="es-ES" dirty="0"/>
          </a:p>
        </p:txBody>
      </p:sp>
      <p:sp>
        <p:nvSpPr>
          <p:cNvPr id="27" name="26 Flecha a la derecha con bandas"/>
          <p:cNvSpPr/>
          <p:nvPr/>
        </p:nvSpPr>
        <p:spPr>
          <a:xfrm>
            <a:off x="5214942" y="5143512"/>
            <a:ext cx="428628" cy="142876"/>
          </a:xfrm>
          <a:prstGeom prst="stripedRightArrow">
            <a:avLst/>
          </a:prstGeom>
          <a:solidFill>
            <a:srgbClr val="66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CuadroTexto"/>
          <p:cNvSpPr txBox="1"/>
          <p:nvPr/>
        </p:nvSpPr>
        <p:spPr>
          <a:xfrm>
            <a:off x="5715008" y="5000636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B0F0"/>
                </a:solidFill>
              </a:rPr>
              <a:t>Palabras  Esdrújulas</a:t>
            </a:r>
            <a:r>
              <a:rPr lang="es-ES" sz="1200" dirty="0" smtClean="0"/>
              <a:t>(acento en la antepenúltima sílaba): siempre llevan tilde.</a:t>
            </a:r>
            <a:endParaRPr lang="es-ES" sz="12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4429124" y="5500702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</a:t>
            </a:r>
            <a:r>
              <a:rPr lang="es-ES" dirty="0" smtClean="0">
                <a:solidFill>
                  <a:srgbClr val="FF0000"/>
                </a:solidFill>
              </a:rPr>
              <a:t>á</a:t>
            </a:r>
            <a:r>
              <a:rPr lang="es-ES" dirty="0" smtClean="0"/>
              <a:t>rcel</a:t>
            </a:r>
            <a:endParaRPr lang="es-ES" dirty="0"/>
          </a:p>
        </p:txBody>
      </p:sp>
      <p:sp>
        <p:nvSpPr>
          <p:cNvPr id="30" name="29 Flecha a la derecha con bandas"/>
          <p:cNvSpPr/>
          <p:nvPr/>
        </p:nvSpPr>
        <p:spPr>
          <a:xfrm>
            <a:off x="5214942" y="5643578"/>
            <a:ext cx="428628" cy="133352"/>
          </a:xfrm>
          <a:prstGeom prst="stripedRightArrow">
            <a:avLst/>
          </a:prstGeom>
          <a:solidFill>
            <a:srgbClr val="66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Flecha a la derecha con bandas"/>
          <p:cNvSpPr/>
          <p:nvPr/>
        </p:nvSpPr>
        <p:spPr>
          <a:xfrm>
            <a:off x="5214942" y="6357958"/>
            <a:ext cx="428628" cy="142876"/>
          </a:xfrm>
          <a:prstGeom prst="stripedRightArrow">
            <a:avLst/>
          </a:prstGeom>
          <a:solidFill>
            <a:srgbClr val="66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CuadroTexto"/>
          <p:cNvSpPr txBox="1"/>
          <p:nvPr/>
        </p:nvSpPr>
        <p:spPr>
          <a:xfrm>
            <a:off x="5715008" y="5429264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B0F0"/>
                </a:solidFill>
              </a:rPr>
              <a:t>Palabras graves</a:t>
            </a:r>
            <a:r>
              <a:rPr lang="es-ES" sz="1200" dirty="0" smtClean="0"/>
              <a:t>(acento en la penúltima sílaba): Si terminan en una letra diferente a n, s o vocal llevan tilde.</a:t>
            </a:r>
            <a:endParaRPr lang="es-ES" sz="1200" dirty="0"/>
          </a:p>
        </p:txBody>
      </p:sp>
      <p:sp>
        <p:nvSpPr>
          <p:cNvPr id="33" name="32 CuadroTexto"/>
          <p:cNvSpPr txBox="1"/>
          <p:nvPr/>
        </p:nvSpPr>
        <p:spPr>
          <a:xfrm>
            <a:off x="4429124" y="621508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Caf</a:t>
            </a:r>
            <a:r>
              <a:rPr lang="es-ES" dirty="0" smtClean="0">
                <a:solidFill>
                  <a:srgbClr val="FF0000"/>
                </a:solidFill>
              </a:rPr>
              <a:t>é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5715008" y="6215082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00B0F0"/>
                </a:solidFill>
              </a:rPr>
              <a:t>Palabras agudas</a:t>
            </a:r>
            <a:r>
              <a:rPr lang="es-ES" sz="1200" dirty="0" smtClean="0"/>
              <a:t>(acento en la última sílaba):  si termina en n, s o vocal y lleva tilde.</a:t>
            </a:r>
            <a:endParaRPr lang="es-ES" sz="1200" dirty="0"/>
          </a:p>
        </p:txBody>
      </p:sp>
      <p:pic>
        <p:nvPicPr>
          <p:cNvPr id="35" name="34 Imagen" descr="hola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844" y="5214950"/>
            <a:ext cx="1714512" cy="1480715"/>
          </a:xfrm>
          <a:prstGeom prst="rect">
            <a:avLst/>
          </a:prstGeom>
        </p:spPr>
      </p:pic>
      <p:pic>
        <p:nvPicPr>
          <p:cNvPr id="36" name="35 Imagen" descr="images (8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71670" y="5500702"/>
            <a:ext cx="1857388" cy="1214446"/>
          </a:xfrm>
          <a:prstGeom prst="rect">
            <a:avLst/>
          </a:prstGeom>
        </p:spPr>
      </p:pic>
      <p:sp>
        <p:nvSpPr>
          <p:cNvPr id="37" name="36 CuadroTexto"/>
          <p:cNvSpPr txBox="1"/>
          <p:nvPr/>
        </p:nvSpPr>
        <p:spPr>
          <a:xfrm>
            <a:off x="0" y="4929198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      </a:t>
            </a:r>
            <a:r>
              <a:rPr lang="es-ES" sz="2400" dirty="0" smtClean="0">
                <a:solidFill>
                  <a:srgbClr val="0066FF"/>
                </a:solidFill>
              </a:rPr>
              <a:t>H</a:t>
            </a:r>
            <a:r>
              <a:rPr lang="es-ES" sz="2400" dirty="0" smtClean="0"/>
              <a:t>ola</a:t>
            </a:r>
            <a:endParaRPr lang="es-ES" sz="2400" dirty="0"/>
          </a:p>
        </p:txBody>
      </p:sp>
      <p:sp>
        <p:nvSpPr>
          <p:cNvPr id="38" name="37 CuadroTexto"/>
          <p:cNvSpPr txBox="1"/>
          <p:nvPr/>
        </p:nvSpPr>
        <p:spPr>
          <a:xfrm>
            <a:off x="1857356" y="500063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66FF"/>
                </a:solidFill>
              </a:rPr>
              <a:t>O</a:t>
            </a:r>
            <a:r>
              <a:rPr lang="es-ES" sz="2400" dirty="0" smtClean="0"/>
              <a:t>la</a:t>
            </a:r>
            <a:endParaRPr lang="es-E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mix_25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5357826"/>
            <a:ext cx="714375" cy="1285884"/>
          </a:xfrm>
          <a:prstGeom prst="rect">
            <a:avLst/>
          </a:prstGeom>
        </p:spPr>
      </p:pic>
      <p:pic>
        <p:nvPicPr>
          <p:cNvPr id="11" name="10 Imagen" descr="mix-bu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5286388"/>
            <a:ext cx="952500" cy="1447800"/>
          </a:xfrm>
          <a:prstGeom prst="rect">
            <a:avLst/>
          </a:prstGeom>
        </p:spPr>
      </p:pic>
      <p:pic>
        <p:nvPicPr>
          <p:cNvPr id="12" name="11 Imagen" descr="numero-dos-1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214290"/>
            <a:ext cx="1500198" cy="1500198"/>
          </a:xfrm>
          <a:prstGeom prst="rect">
            <a:avLst/>
          </a:prstGeom>
        </p:spPr>
      </p:pic>
      <p:pic>
        <p:nvPicPr>
          <p:cNvPr id="13" name="12 Imagen" descr="numeros-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606" y="428604"/>
            <a:ext cx="1324850" cy="1214446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2571736" y="285728"/>
            <a:ext cx="114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dirty="0" smtClean="0"/>
              <a:t>+</a:t>
            </a:r>
            <a:endParaRPr lang="es-ES" sz="88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5214942" y="285728"/>
            <a:ext cx="12858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dirty="0" smtClean="0"/>
              <a:t>=</a:t>
            </a:r>
            <a:endParaRPr lang="es-ES" sz="8800" dirty="0"/>
          </a:p>
        </p:txBody>
      </p:sp>
      <p:pic>
        <p:nvPicPr>
          <p:cNvPr id="19" name="18 Imagen" descr="gif-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50" y="428604"/>
            <a:ext cx="1143008" cy="1143008"/>
          </a:xfrm>
          <a:prstGeom prst="rect">
            <a:avLst/>
          </a:prstGeom>
        </p:spPr>
      </p:pic>
      <p:sp>
        <p:nvSpPr>
          <p:cNvPr id="22" name="21 Rectángulo"/>
          <p:cNvSpPr/>
          <p:nvPr/>
        </p:nvSpPr>
        <p:spPr>
          <a:xfrm>
            <a:off x="2643174" y="1785926"/>
            <a:ext cx="69602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0" dirty="0" smtClean="0"/>
              <a:t>+</a:t>
            </a:r>
            <a:endParaRPr lang="es-ES" sz="8000" dirty="0"/>
          </a:p>
        </p:txBody>
      </p:sp>
      <p:sp>
        <p:nvSpPr>
          <p:cNvPr id="23" name="22 Rectángulo"/>
          <p:cNvSpPr/>
          <p:nvPr/>
        </p:nvSpPr>
        <p:spPr>
          <a:xfrm>
            <a:off x="5286380" y="1857364"/>
            <a:ext cx="69602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0" dirty="0" smtClean="0"/>
              <a:t>=</a:t>
            </a:r>
            <a:endParaRPr lang="es-ES" sz="8000" dirty="0"/>
          </a:p>
        </p:txBody>
      </p:sp>
      <p:pic>
        <p:nvPicPr>
          <p:cNvPr id="20488" name="Picture 8" descr="girl01.gif (11637 bytes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64" y="5143512"/>
            <a:ext cx="821072" cy="1214446"/>
          </a:xfrm>
          <a:prstGeom prst="rect">
            <a:avLst/>
          </a:prstGeom>
          <a:noFill/>
        </p:spPr>
      </p:pic>
      <p:pic>
        <p:nvPicPr>
          <p:cNvPr id="25" name="24 Imagen" descr="mix-bu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1857364"/>
            <a:ext cx="952500" cy="1447800"/>
          </a:xfrm>
          <a:prstGeom prst="rect">
            <a:avLst/>
          </a:prstGeom>
        </p:spPr>
      </p:pic>
      <p:pic>
        <p:nvPicPr>
          <p:cNvPr id="26" name="25 Imagen" descr="mix_25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1928802"/>
            <a:ext cx="714375" cy="1285884"/>
          </a:xfrm>
          <a:prstGeom prst="rect">
            <a:avLst/>
          </a:prstGeom>
        </p:spPr>
      </p:pic>
      <p:pic>
        <p:nvPicPr>
          <p:cNvPr id="27" name="Picture 8" descr="girl01.gif (11637 bytes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2000240"/>
            <a:ext cx="821072" cy="1214446"/>
          </a:xfrm>
          <a:prstGeom prst="rect">
            <a:avLst/>
          </a:prstGeom>
          <a:noFill/>
        </p:spPr>
      </p:pic>
      <p:pic>
        <p:nvPicPr>
          <p:cNvPr id="20492" name="Picture 12" descr="botones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58148" y="5786454"/>
            <a:ext cx="1142976" cy="9029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0.0713 C -0.02517 0.06134 -0.02517 0.05486 -0.03472 0.04977 C -0.04114 0.04838 -0.0467 0.04699 -0.05278 0.0463 C -0.05677 0.04583 -0.06007 0.04768 -0.06319 0.04838 C -0.06667 0.0493 -0.07101 0.04861 -0.07465 0.04884 C -0.07569 0.04954 -0.07639 0.05116 -0.07743 0.05185 C -0.07882 0.05278 -0.08021 0.05255 -0.08108 0.0537 C -0.08871 0.05972 -0.07552 0.05255 -0.08507 0.05949 C -0.08819 0.0618 -0.09323 0.06134 -0.09705 0.06134 C -0.10052 0.05972 -0.10469 0.05995 -0.10746 0.05671 C -0.11007 0.0537 -0.10989 0.04977 -0.11111 0.04653 C -0.11319 0.04005 -0.11493 0.03588 -0.11927 0.03125 C -0.12674 0.03032 -0.1342 0.02824 -0.14167 0.02731 C -0.14583 0.02708 -0.15035 0.03009 -0.15364 0.03217 C -0.15799 0.03472 -0.16267 0.03472 -0.16771 0.03472 C -0.17812 0.03171 -0.18941 0.03055 -0.19826 0.0243 C -0.21007 0.0169 -0.22101 0.00787 -0.23281 0.00139 C -0.23906 -0.00486 -0.24687 -0.00926 -0.25399 -0.01389 C -0.26007 -0.02384 -0.27604 -0.02755 -0.28611 -0.03079 C -0.28733 -0.03519 -0.28767 -0.03912 -0.28906 -0.04283 C -0.29253 -0.05232 -0.3026 -0.05833 -0.30903 -0.06551 C -0.31562 -0.07199 -0.30816 -0.06736 -0.31649 -0.07107 C -0.32066 -0.07523 -0.32552 -0.07824 -0.32969 -0.08218 C -0.33663 -0.10162 -0.33021 -0.12037 -0.31979 -0.13472 C -0.31389 -0.14954 -0.30625 -0.16296 -0.30069 -0.17778 C -0.30156 -0.18148 -0.30191 -0.18588 -0.30399 -0.18958 C -0.30573 -0.19398 -0.31354 -0.19792 -0.31701 -0.20162 C -0.325 -0.2088 -0.33055 -0.21852 -0.33941 -0.22454 C -0.34392 -0.23357 -0.34757 -0.23935 -0.34948 -0.24977 C -0.34792 -0.26042 -0.34705 -0.2713 -0.34462 -0.28171 C -0.34358 -0.28542 -0.3368 -0.29028 -0.3368 -0.29005 C -0.33715 -0.29445 -0.33628 -0.29954 -0.33733 -0.30417 C -0.33837 -0.30833 -0.34826 -0.31343 -0.35156 -0.3162 C -0.36597 -0.32616 -0.38385 -0.33495 -0.39965 -0.3419 C -0.40486 -0.34769 -0.41389 -0.35232 -0.42066 -0.35486 C -0.43003 -0.36389 -0.41701 -0.35116 -0.42812 -0.36088 C -0.43003 -0.36343 -0.43455 -0.36713 -0.43455 -0.3669 C -0.43854 -0.37454 -0.44653 -0.37894 -0.44983 -0.38727 C -0.45104 -0.39097 -0.45208 -0.39375 -0.4533 -0.39699 C -0.45364 -0.39838 -0.45434 -0.40162 -0.45486 -0.40162 C -0.45451 -0.42732 -0.45521 -0.4213 -0.44983 -0.45162 C -0.44913 -0.45463 -0.44201 -0.45972 -0.44184 -0.46065 C -0.44114 -0.46158 -0.43889 -0.46366 -0.43889 -0.46343 C -0.43646 -0.47037 -0.43854 -0.46713 -0.43003 -0.47222 C -0.42621 -0.47477 -0.42483 -0.4794 -0.42187 -0.48218 C -0.41667 -0.48773 -0.4066 -0.48889 -0.39792 -0.48866 C -0.39028 -0.49097 -0.38142 -0.49167 -0.37292 -0.4912 C -0.36632 -0.49097 -0.36076 -0.49306 -0.3533 -0.49259 C -0.35052 -0.49329 -0.34653 -0.49352 -0.34375 -0.49421 " pathEditMode="relative" rAng="573966" ptsTypes="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" y="-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0.07639 C -0.02968 0.07014 -0.02986 0.06181 -0.0335 0.05394 C -0.03281 0.03935 -0.03437 0.0338 -0.02986 0.02384 C -0.02968 0.02269 -0.02951 0.0213 -0.02899 0.01991 C -0.02847 0.01852 -0.02743 0.01782 -0.02725 0.0162 C -0.025 0.0081 -0.02378 -0.00255 -0.02239 -0.01111 C -0.02309 -0.04097 -0.02309 -0.07106 -0.02361 -0.10093 C -0.02361 -0.10417 -0.02552 -0.11273 -0.02621 -0.11551 C -0.02673 -0.11829 -0.02639 -0.12153 -0.02725 -0.12454 C -0.0335 -0.15231 -0.05087 -0.16898 -0.06632 -0.18588 C -0.06909 -0.19236 -0.0743 -0.19676 -0.07639 -0.20417 C -0.07847 -0.21181 -0.08142 -0.21921 -0.08559 -0.225 C -0.08698 -0.23287 -0.09531 -0.2463 -0.1 -0.25093 C -0.1026 -0.25694 -0.10382 -0.26111 -0.10833 -0.26528 C -0.1125 -0.27431 -0.11753 -0.2838 -0.12257 -0.29144 C -0.12361 -0.29306 -0.12552 -0.29352 -0.12639 -0.29514 C -0.13212 -0.30417 -0.13628 -0.31551 -0.14201 -0.32407 C -0.14635 -0.33704 -0.15538 -0.34722 -0.16302 -0.35648 C -0.16788 -0.3625 -0.16823 -0.36528 -0.17291 -0.37199 C -0.18212 -0.38542 -0.19253 -0.39722 -0.20017 -0.4125 C -0.20451 -0.42083 -0.20416 -0.43333 -0.20642 -0.44259 C -0.20989 -0.45486 -0.21528 -0.47384 -0.22291 -0.48148 C -0.22621 -0.48472 -0.23021 -0.48542 -0.23385 -0.48657 C -0.23784 -0.49028 -0.24288 -0.49375 -0.24288 -0.50093 " pathEditMode="relative" rAng="0" ptsTypes="fffffffffffffffffffffffA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-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C -0.01041 -0.00579 -0.00833 -0.00625 -0.0151 -0.01459 C -0.0158 -0.01574 -0.01719 -0.01598 -0.01823 -0.0169 C -0.01996 -0.01852 -0.0217 -0.02037 -0.02309 -0.02246 C -0.02621 -0.02662 -0.03021 -0.03681 -0.03021 -0.03681 C -0.03524 -0.06065 -0.02535 -0.07639 -0.02205 -0.09792 C -0.02083 -0.1051 -0.01996 -0.11274 -0.0191 -0.12014 C -0.01875 -0.12223 -0.01823 -0.12686 -0.01823 -0.12662 C -0.01875 -0.14815 -0.01389 -0.16644 -0.02726 -0.18125 C -0.0309 -0.19422 -0.0434 -0.20533 -0.05017 -0.21667 C -0.05399 -0.22292 -0.05677 -0.23149 -0.06215 -0.23565 C -0.06892 -0.2507 -0.07639 -0.26968 -0.08732 -0.28125 C -0.08854 -0.28889 -0.09305 -0.29445 -0.09635 -0.30116 C -0.10191 -0.31227 -0.10712 -0.32315 -0.11528 -0.33218 C -0.11666 -0.33704 -0.11962 -0.33843 -0.12239 -0.34237 C -0.12934 -0.35162 -0.13576 -0.36019 -0.14531 -0.36667 C -0.15278 -0.37153 -0.15139 -0.36852 -0.15833 -0.37338 C -0.15955 -0.37408 -0.16007 -0.37593 -0.16146 -0.37662 C -0.16389 -0.37801 -0.16666 -0.37778 -0.16927 -0.37894 C -0.17691 -0.38218 -0.18785 -0.38496 -0.19444 -0.39005 C -0.19844 -0.39838 -0.19757 -0.40857 -0.2026 -0.41667 C -0.2059 -0.43287 -0.20833 -0.44769 -0.20833 -0.46436 " pathEditMode="relative" rAng="0" ptsTypes="fffffffffffffffffffffA">
                                      <p:cBhvr>
                                        <p:cTn id="12" dur="3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2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botones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5786454"/>
            <a:ext cx="1142976" cy="902952"/>
          </a:xfrm>
          <a:prstGeom prst="rect">
            <a:avLst/>
          </a:prstGeom>
          <a:noFill/>
        </p:spPr>
      </p:pic>
      <p:pic>
        <p:nvPicPr>
          <p:cNvPr id="3" name="Tablas De Multiplicar 1al 10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57290" y="1357298"/>
            <a:ext cx="6096000" cy="4572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428596" y="214290"/>
            <a:ext cx="8458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LAS TABLAS DE MULTIPLICAR</a:t>
            </a:r>
            <a:endParaRPr lang="es-E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botones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5786454"/>
            <a:ext cx="1142976" cy="902952"/>
          </a:xfrm>
          <a:prstGeom prst="rect">
            <a:avLst/>
          </a:prstGeom>
          <a:noFill/>
        </p:spPr>
      </p:pic>
      <p:pic>
        <p:nvPicPr>
          <p:cNvPr id="6" name="5 Imagen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786190"/>
            <a:ext cx="3014309" cy="3071810"/>
          </a:xfrm>
          <a:prstGeom prst="rect">
            <a:avLst/>
          </a:prstGeom>
        </p:spPr>
      </p:pic>
      <p:pic>
        <p:nvPicPr>
          <p:cNvPr id="13" name="12 Imagen" descr="Sin título.png"/>
          <p:cNvPicPr/>
          <p:nvPr/>
        </p:nvPicPr>
        <p:blipFill>
          <a:blip r:embed="rId5"/>
          <a:srcRect l="9217" t="11752" r="64501" b="36807"/>
          <a:stretch>
            <a:fillRect/>
          </a:stretch>
        </p:blipFill>
        <p:spPr>
          <a:xfrm>
            <a:off x="2214546" y="285728"/>
            <a:ext cx="3714776" cy="3143272"/>
          </a:xfrm>
          <a:prstGeom prst="rect">
            <a:avLst/>
          </a:prstGeom>
        </p:spPr>
      </p:pic>
      <p:pic>
        <p:nvPicPr>
          <p:cNvPr id="14" name="13 Imagen" descr="disset-odiseo-mesas-de-trabajo-en-acero-inoxidable-mesa-de-trabajo-en-acero-inoxidable-912420-FGR.jpg"/>
          <p:cNvPicPr/>
          <p:nvPr/>
        </p:nvPicPr>
        <p:blipFill>
          <a:blip r:embed="rId6"/>
          <a:srcRect l="1631" t="11696" r="1221" b="4241"/>
          <a:stretch>
            <a:fillRect/>
          </a:stretch>
        </p:blipFill>
        <p:spPr>
          <a:xfrm>
            <a:off x="2928926" y="4214818"/>
            <a:ext cx="4929222" cy="2643182"/>
          </a:xfrm>
          <a:prstGeom prst="rect">
            <a:avLst/>
          </a:prstGeom>
        </p:spPr>
      </p:pic>
      <p:sp>
        <p:nvSpPr>
          <p:cNvPr id="20" name="19 Rectángulo"/>
          <p:cNvSpPr/>
          <p:nvPr/>
        </p:nvSpPr>
        <p:spPr>
          <a:xfrm>
            <a:off x="2643174" y="5572140"/>
            <a:ext cx="1285884" cy="285752"/>
          </a:xfrm>
          <a:prstGeom prst="rect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Nucléolo</a:t>
            </a:r>
            <a:endParaRPr lang="es-ES" b="1" dirty="0"/>
          </a:p>
        </p:txBody>
      </p:sp>
      <p:sp>
        <p:nvSpPr>
          <p:cNvPr id="21" name="20 Rectángulo"/>
          <p:cNvSpPr/>
          <p:nvPr/>
        </p:nvSpPr>
        <p:spPr>
          <a:xfrm>
            <a:off x="5929322" y="6143644"/>
            <a:ext cx="1214446" cy="428628"/>
          </a:xfrm>
          <a:prstGeom prst="rect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Membrana Plasmática</a:t>
            </a:r>
            <a:endParaRPr lang="es-ES" sz="1400" b="1" dirty="0"/>
          </a:p>
        </p:txBody>
      </p:sp>
      <p:sp>
        <p:nvSpPr>
          <p:cNvPr id="22" name="21 Rectángulo"/>
          <p:cNvSpPr/>
          <p:nvPr/>
        </p:nvSpPr>
        <p:spPr>
          <a:xfrm>
            <a:off x="6072198" y="4214818"/>
            <a:ext cx="1500198" cy="214314"/>
          </a:xfrm>
          <a:prstGeom prst="rect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Lisosoma</a:t>
            </a:r>
            <a:endParaRPr lang="es-ES" sz="1600" b="1" dirty="0"/>
          </a:p>
        </p:txBody>
      </p:sp>
      <p:sp>
        <p:nvSpPr>
          <p:cNvPr id="23" name="22 Rectángulo"/>
          <p:cNvSpPr/>
          <p:nvPr/>
        </p:nvSpPr>
        <p:spPr>
          <a:xfrm>
            <a:off x="3071802" y="5143512"/>
            <a:ext cx="1428760" cy="214314"/>
          </a:xfrm>
          <a:prstGeom prst="rect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Centriolo</a:t>
            </a:r>
            <a:endParaRPr lang="es-ES" sz="1600" b="1" dirty="0"/>
          </a:p>
        </p:txBody>
      </p:sp>
      <p:sp>
        <p:nvSpPr>
          <p:cNvPr id="24" name="23 Rectángulo"/>
          <p:cNvSpPr/>
          <p:nvPr/>
        </p:nvSpPr>
        <p:spPr>
          <a:xfrm>
            <a:off x="7286644" y="4500570"/>
            <a:ext cx="1500198" cy="214314"/>
          </a:xfrm>
          <a:prstGeom prst="rect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Citoplasma</a:t>
            </a:r>
            <a:endParaRPr lang="es-ES" sz="1600" b="1" dirty="0"/>
          </a:p>
        </p:txBody>
      </p:sp>
      <p:sp>
        <p:nvSpPr>
          <p:cNvPr id="25" name="24 Rectángulo"/>
          <p:cNvSpPr/>
          <p:nvPr/>
        </p:nvSpPr>
        <p:spPr>
          <a:xfrm>
            <a:off x="3000364" y="4643446"/>
            <a:ext cx="1285884" cy="357190"/>
          </a:xfrm>
          <a:prstGeom prst="rect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Mitocondria</a:t>
            </a:r>
            <a:endParaRPr lang="es-ES" sz="1600" b="1" dirty="0"/>
          </a:p>
        </p:txBody>
      </p:sp>
      <p:sp>
        <p:nvSpPr>
          <p:cNvPr id="26" name="25 Rectángulo"/>
          <p:cNvSpPr/>
          <p:nvPr/>
        </p:nvSpPr>
        <p:spPr>
          <a:xfrm>
            <a:off x="4286248" y="4357694"/>
            <a:ext cx="1714512" cy="214314"/>
          </a:xfrm>
          <a:prstGeom prst="rect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Aparato de Golgi</a:t>
            </a:r>
            <a:endParaRPr lang="es-ES" sz="1600" b="1" dirty="0"/>
          </a:p>
        </p:txBody>
      </p:sp>
      <p:sp>
        <p:nvSpPr>
          <p:cNvPr id="27" name="26 Rectángulo"/>
          <p:cNvSpPr/>
          <p:nvPr/>
        </p:nvSpPr>
        <p:spPr>
          <a:xfrm>
            <a:off x="4071934" y="5429264"/>
            <a:ext cx="1714512" cy="785818"/>
          </a:xfrm>
          <a:prstGeom prst="rect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Retículo endoplasmático rugoso</a:t>
            </a:r>
            <a:endParaRPr lang="es-ES" dirty="0"/>
          </a:p>
        </p:txBody>
      </p:sp>
      <p:sp>
        <p:nvSpPr>
          <p:cNvPr id="28" name="27 Rectángulo"/>
          <p:cNvSpPr/>
          <p:nvPr/>
        </p:nvSpPr>
        <p:spPr>
          <a:xfrm>
            <a:off x="4500562" y="6357958"/>
            <a:ext cx="1143008" cy="428628"/>
          </a:xfrm>
          <a:prstGeom prst="rect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Membrana Nuclear</a:t>
            </a:r>
            <a:endParaRPr lang="es-ES" sz="1600" b="1" dirty="0"/>
          </a:p>
        </p:txBody>
      </p:sp>
      <p:sp>
        <p:nvSpPr>
          <p:cNvPr id="29" name="28 Rectángulo"/>
          <p:cNvSpPr/>
          <p:nvPr/>
        </p:nvSpPr>
        <p:spPr>
          <a:xfrm>
            <a:off x="5929322" y="5143512"/>
            <a:ext cx="1643074" cy="714380"/>
          </a:xfrm>
          <a:prstGeom prst="rect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Retículo endoplasmático liso</a:t>
            </a:r>
            <a:endParaRPr lang="es-ES" sz="1600" b="1" dirty="0"/>
          </a:p>
        </p:txBody>
      </p:sp>
      <p:sp>
        <p:nvSpPr>
          <p:cNvPr id="30" name="29 Rectángulo"/>
          <p:cNvSpPr/>
          <p:nvPr/>
        </p:nvSpPr>
        <p:spPr>
          <a:xfrm>
            <a:off x="4357686" y="4643446"/>
            <a:ext cx="1571636" cy="214314"/>
          </a:xfrm>
          <a:prstGeom prst="rect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Ribosoma</a:t>
            </a:r>
            <a:endParaRPr lang="es-ES" sz="1600" b="1" dirty="0"/>
          </a:p>
        </p:txBody>
      </p:sp>
      <p:sp>
        <p:nvSpPr>
          <p:cNvPr id="31" name="30 Rectángulo"/>
          <p:cNvSpPr/>
          <p:nvPr/>
        </p:nvSpPr>
        <p:spPr>
          <a:xfrm>
            <a:off x="4572000" y="4929198"/>
            <a:ext cx="1428760" cy="214314"/>
          </a:xfrm>
          <a:prstGeom prst="rect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Poro nuclear</a:t>
            </a:r>
            <a:endParaRPr lang="es-ES" sz="1600" b="1" dirty="0"/>
          </a:p>
        </p:txBody>
      </p:sp>
      <p:cxnSp>
        <p:nvCxnSpPr>
          <p:cNvPr id="35" name="34 Conector recto"/>
          <p:cNvCxnSpPr/>
          <p:nvPr/>
        </p:nvCxnSpPr>
        <p:spPr>
          <a:xfrm flipV="1">
            <a:off x="4500562" y="357166"/>
            <a:ext cx="571504" cy="4286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 flipV="1">
            <a:off x="4500562" y="571480"/>
            <a:ext cx="642942" cy="3571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 flipV="1">
            <a:off x="4572000" y="892951"/>
            <a:ext cx="642942" cy="1785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>
            <a:off x="5357818" y="1285860"/>
            <a:ext cx="285752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>
            <a:off x="5357818" y="1500174"/>
            <a:ext cx="214314" cy="142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48 Conector recto"/>
          <p:cNvCxnSpPr/>
          <p:nvPr/>
        </p:nvCxnSpPr>
        <p:spPr>
          <a:xfrm rot="16200000" flipH="1">
            <a:off x="5250661" y="1750206"/>
            <a:ext cx="357191" cy="142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 rot="10800000">
            <a:off x="2214546" y="2357430"/>
            <a:ext cx="714380" cy="142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19 -0.01436 C 0.14306 -0.01713 0.14392 -0.01945 0.14497 -0.02223 C 0.14549 -0.02431 0.14601 -0.02732 0.14653 -0.02871 C 0.1467 -0.0301 0.14688 -0.03172 0.14705 -0.03264 C 0.1474 -0.03334 0.1474 -0.03311 0.14757 -0.03403 C 0.14792 -0.03612 0.14809 -0.03936 0.14844 -0.04167 C 0.14878 -0.04746 0.14931 -0.04838 0.14983 -0.05324 C 0.15069 -0.06112 0.15156 -0.07153 0.1526 -0.07894 C 0.15295 -0.08774 0.15226 -0.07686 0.1533 -0.08797 C 0.15365 -0.09607 0.15417 -0.10533 0.15486 -0.1125 C 0.15538 -0.12153 0.15556 -0.13149 0.15608 -0.13982 C 0.15677 -0.15857 0.15694 -0.17732 0.15729 -0.1963 C 0.15712 -0.23565 0.15799 -0.26204 0.15556 -0.29445 C 0.15538 -0.30811 0.15503 -0.31945 0.15469 -0.33311 C 0.15434 -0.34676 0.15451 -0.3625 0.15399 -0.37547 C 0.15347 -0.39306 0.15295 -0.42061 0.15017 -0.42709 C 0.14913 -0.43311 0.14792 -0.44005 0.1467 -0.44653 C 0.14635 -0.44838 0.14566 -0.44908 0.14566 -0.44885 C 0.14497 -0.45209 0.14219 -0.45533 0.14392 -0.45533 " pathEditMode="relative" rAng="0" ptsTypes="ffffffffffffffffff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2.96296E-6 C -0.00278 -0.00046 -0.00573 -0.00023 -0.0085 -0.00116 C -0.0151 -0.00324 -0.02083 -0.00995 -0.02743 -0.0125 C -0.03003 -0.0162 -0.03177 -0.01991 -0.03489 -0.02268 C -0.03611 -0.02523 -0.0375 -0.02754 -0.03871 -0.03009 C -0.03941 -0.03148 -0.04062 -0.03403 -0.04062 -0.03403 C -0.04166 -0.03819 -0.04236 -0.04236 -0.0434 -0.04653 C -0.04271 -0.06458 -0.04618 -0.10278 -0.03298 -0.11944 C -0.0276 -0.13403 -0.02118 -0.15046 -0.01232 -0.16227 C -0.00885 -0.17963 0.01354 -0.18935 0.02361 -0.19745 C 0.03143 -0.2037 0.03907 -0.21018 0.04809 -0.2125 C 0.05417 -0.21782 0.06077 -0.22106 0.06788 -0.22268 C 0.07153 -0.22592 0.07396 -0.22639 0.0783 -0.22754 C 0.08716 -0.23333 0.10226 -0.23889 0.11216 -0.24143 C 0.1257 -0.24861 0.13976 -0.25139 0.15382 -0.25648 C 0.16094 -0.25903 0.16615 -0.26389 0.17361 -0.26528 C 0.1816 -0.26967 0.18959 -0.27245 0.19809 -0.27407 C 0.20417 -0.27685 0.2099 -0.28055 0.21597 -0.2831 C 0.23195 -0.29004 0.21771 -0.28241 0.22726 -0.2868 C 0.23438 -0.29004 0.24063 -0.29444 0.24809 -0.29676 C 0.25226 -0.30069 0.25712 -0.30324 0.26129 -0.30694 C 0.26875 -0.31366 0.26302 -0.31088 0.26893 -0.31319 C 0.27622 -0.32639 0.26719 -0.31227 0.27552 -0.31944 C 0.28143 -0.32453 0.28472 -0.33194 0.29045 -0.33588 C 0.29705 -0.34907 0.29341 -0.34444 0.3 -0.35092 C 0.3158 -0.38657 0.32188 -0.41134 0.32552 -0.45278 C 0.32466 -0.48009 0.329 -0.49097 0.30938 -0.49815 C 0.30434 -0.50278 0.29809 -0.50578 0.29236 -0.5081 C 0.28716 -0.51875 0.28768 -0.52083 0.27726 -0.52083 " pathEditMode="relative" ptsTypes="ffffffffffffffffffffffffffff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C 0.00156 -0.01111 0.00069 -0.00486 5.55556E-7 -0.02824 C -0.00052 -0.04861 -0.00226 -0.0669 -0.00399 -0.08634 C -0.00538 -0.10139 -0.0066 -0.11551 -0.00885 -0.12893 C -0.00938 -0.13403 -0.00938 -0.14097 -0.01024 -0.1456 C -0.01076 -0.14838 -0.01215 -0.15416 -0.01215 -0.15393 C -0.01285 -0.16296 -0.01389 -0.1743 -0.0158 -0.18078 C -0.01806 -0.19977 -0.0151 -0.17662 -0.01771 -0.19097 C -0.01979 -0.20278 -0.02049 -0.21805 -0.02344 -0.22754 C -0.02431 -0.23727 -0.02656 -0.24375 -0.0283 -0.25139 C -0.02899 -0.25787 -0.03073 -0.26435 -0.03212 -0.26921 C -0.03281 -0.27569 -0.03438 -0.2794 -0.03594 -0.2831 C -0.03767 -0.29213 -0.04184 -0.29815 -0.04462 -0.30208 C -0.04653 -0.30486 -0.04826 -0.31018 -0.05017 -0.31227 C -0.05486 -0.31736 -0.06059 -0.31921 -0.06563 -0.32106 C -0.06979 -0.32245 -0.07396 -0.32546 -0.07813 -0.32731 C -0.07951 -0.32847 -0.08212 -0.32963 -0.08212 -0.3294 " pathEditMode="relative" rAng="0" ptsTypes="ffffffffffffffff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-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53 -0.00023 C 0.06892 -0.00718 0.06979 -0.01343 0.07066 -0.02037 C 0.07187 -0.02986 0.07483 -0.03866 0.07604 -0.04815 C 0.07743 -0.05787 0.0776 -0.06829 0.07847 -0.07824 C 0.07899 -0.0875 0.07951 -0.09815 0.0809 -0.10718 C 0.08142 -0.11111 0.08316 -0.11852 0.08316 -0.11829 C 0.08437 -0.13264 0.08889 -0.15417 0.0816 -0.16505 C 0.08003 -0.17269 0.07639 -0.17639 0.07292 -0.18148 C 0.0684 -0.18796 0.06319 -0.19722 0.05746 -0.20023 C 0.05208 -0.20671 0.04653 -0.21296 0.0401 -0.21667 C 0.03455 -0.22338 0.02882 -0.22593 0.02222 -0.22917 C 0.01753 -0.23449 0.01319 -0.23542 0.00816 -0.23935 C 0.00104 -0.24491 -0.00677 -0.24907 -0.01441 -0.25046 C -0.02292 -0.25556 -0.03281 -0.25579 -0.04167 -0.25695 C -0.05556 -0.26204 -0.04115 -0.25695 -0.07691 -0.26065 C -0.08698 -0.26157 -0.09618 -0.26482 -0.1066 -0.26574 C -0.11372 -0.26968 -0.12101 -0.26921 -0.12847 -0.2706 C -0.13455 -0.27176 -0.14653 -0.27315 -0.14653 -0.27292 C -0.15174 -0.2757 -0.15747 -0.27546 -0.16285 -0.27824 C -0.17691 -0.28565 -0.18924 -0.29884 -0.20417 -0.30208 C -0.2066 -0.30347 -0.2092 -0.3044 -0.21129 -0.30602 C -0.21215 -0.30671 -0.21337 -0.30833 -0.21337 -0.3081 " pathEditMode="relative" rAng="0" ptsTypes="fffffffffffffffffffff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3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7 -0.02616 0.00226 -0.04792 0.00487 -0.07315 C 0.00452 -0.10255 0.00434 -0.13171 0.00382 -0.16111 C 0.00348 -0.18009 -0.00329 -0.21991 -0.01597 -0.23148 C -0.01961 -0.23889 -0.02569 -0.2456 -0.03107 -0.25046 C -0.03263 -0.25185 -0.03489 -0.25185 -0.03663 -0.25301 C -0.04809 -0.26134 -0.03802 -0.25417 -0.04513 -0.2618 C -0.04913 -0.2662 -0.05451 -0.26944 -0.05833 -0.2743 C -0.06666 -0.28472 -0.07066 -0.29884 -0.07725 -0.31088 C -0.07847 -0.31829 -0.0802 -0.32083 -0.08298 -0.32708 C -0.08802 -0.33866 -0.09253 -0.3493 -0.09895 -0.35995 C -0.10468 -0.36944 -0.10989 -0.38102 -0.11493 -0.3912 C -0.11666 -0.39468 -0.11736 -0.40023 -0.11875 -0.40393 C -0.12031 -0.41481 -0.11944 -0.4088 -0.12152 -0.42153 C -0.1217 -0.42292 -0.12291 -0.42384 -0.12343 -0.42523 C -0.12482 -0.42847 -0.1276 -0.4368 -0.12829 -0.44028 C -0.12916 -0.44468 -0.12951 -0.45093 -0.13194 -0.45417 " pathEditMode="relative" ptsTypes="ffffffffffffffff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500"/>
                            </p:stCondLst>
                            <p:childTnLst>
                              <p:par>
                                <p:cTn id="4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05 -0.04004 C -0.07309 -0.04861 -0.07274 -0.0574 -0.07743 -0.06435 C -0.07986 -0.07315 -0.08194 -0.0824 -0.08472 -0.09143 C -0.08698 -0.10648 -0.09288 -0.12129 -0.09705 -0.13588 C -0.10034 -0.14676 -0.1 -0.1581 -0.10468 -0.16828 C -0.10642 -0.17685 -0.11267 -0.18379 -0.12048 -0.18565 C -0.12882 -0.1912 -0.13784 -0.1956 -0.1467 -0.20069 C -0.14774 -0.20139 -0.14878 -0.20254 -0.15034 -0.2037 C -0.15555 -0.20463 -0.16111 -0.20486 -0.16614 -0.20578 C -0.18941 -0.20463 -0.21041 -0.20139 -0.23298 -0.19907 C -0.26528 -0.19074 -0.24409 -0.1956 -0.32326 -0.20069 C -0.33125 -0.20139 -0.34392 -0.21018 -0.35173 -0.21412 C -0.35989 -0.21805 -0.3684 -0.22106 -0.37656 -0.22523 C -0.3842 -0.22847 -0.39114 -0.23426 -0.39878 -0.2368 C -0.40521 -0.24166 -0.41163 -0.24791 -0.41875 -0.25162 C -0.42291 -0.25671 -0.42569 -0.25694 -0.42968 -0.26273 C -0.43298 -0.27361 -0.43507 -0.28541 -0.44097 -0.29444 C -0.44462 -0.30671 -0.44548 -0.3199 -0.44739 -0.33217 C -0.44913 -0.3493 -0.45191 -0.36643 -0.45434 -0.38403 C -0.45781 -0.41018 -0.45868 -0.43287 -0.46666 -0.45694 C -0.46927 -0.4743 -0.4743 -0.49097 -0.48159 -0.50671 C -0.48437 -0.51828 -0.48819 -0.53171 -0.49028 -0.54421 C -0.49253 -0.55879 -0.4934 -0.57268 -0.49514 -0.58703 C -0.49479 -0.61389 -0.50364 -0.67245 -0.48906 -0.70717 C -0.48455 -0.73472 -0.47187 -0.76088 -0.4618 -0.78657 C -0.45816 -0.79653 -0.45451 -0.81018 -0.44462 -0.81365 C -0.43646 -0.81967 -0.42673 -0.81944 -0.41736 -0.82129 C -0.40312 -0.8206 -0.396 -0.82037 -0.3842 -0.8162 C -0.37934 -0.81273 -0.37708 -0.80995 -0.37153 -0.8081 C -0.36059 -0.80023 -0.3533 -0.80162 -0.3408 -0.79745 C -0.33593 -0.79398 -0.33802 -0.79606 -0.33437 -0.79213 " pathEditMode="relative" rAng="0" ptsTypes="ffffffffffffffffffffffffffffffA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" y="-3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500"/>
                            </p:stCondLst>
                            <p:childTnLst>
                              <p:par>
                                <p:cTn id="46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500"/>
                            </p:stCondLst>
                            <p:childTnLst>
                              <p:par>
                                <p:cTn id="5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4531 -0.00324 C -0.0441 -0.01042 -0.04323 -0.01759 -0.04254 -0.02477 C -0.04288 -0.05857 -0.03872 -0.12037 -0.04722 -0.16181 C -0.04827 -0.17824 -0.04913 -0.19792 -0.05382 -0.21343 C -0.05625 -0.22153 -0.06216 -0.22685 -0.06511 -0.23472 C -0.06667 -0.24375 -0.06441 -0.24491 -0.0717 -0.24491 " pathEditMode="relative" rAng="0" ptsTypes="fffffA">
                                      <p:cBhvr>
                                        <p:cTn id="5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0"/>
                            </p:stCondLst>
                            <p:childTnLst>
                              <p:par>
                                <p:cTn id="55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7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300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53 -0.02893 C 0.07101 -0.03727 0.07153 -0.04606 0.06962 -0.05416 C 0.06789 -0.06157 0.05695 -0.07592 0.05174 -0.07916 C 0.04914 -0.08449 0.04428 -0.08796 0.03941 -0.08796 C -0.00868 -0.08889 -0.05677 -0.08889 -0.10486 -0.08935 C -0.12031 -0.09537 -0.13802 -0.09745 -0.15399 -0.0993 C -0.17118 -0.10347 -0.14947 -0.09676 -0.16441 -0.10555 C -0.17309 -0.11041 -0.18368 -0.1118 -0.1927 -0.11574 C -0.20191 -0.11967 -0.20954 -0.12592 -0.21909 -0.12824 C -0.22465 -0.13102 -0.22083 -0.12939 -0.23038 -0.13217 C -0.23159 -0.13264 -0.2342 -0.13333 -0.2342 -0.1331 C -0.24045 -0.13912 -0.23263 -0.13264 -0.24461 -0.13842 C -0.24566 -0.13889 -0.24635 -0.14027 -0.24739 -0.14097 C -0.24826 -0.14143 -0.2493 -0.14166 -0.25017 -0.14213 C -0.25434 -0.1456 -0.25902 -0.14791 -0.26336 -0.15092 C -0.26996 -0.15555 -0.2625 -0.15115 -0.26909 -0.15717 C -0.27413 -0.1618 -0.28211 -0.16875 -0.28802 -0.17106 C -0.29097 -0.175 -0.2934 -0.17824 -0.29739 -0.17986 C -0.30538 -0.18727 -0.31423 -0.19352 -0.32378 -0.19629 C -0.33333 -0.20509 -0.35399 -0.20787 -0.36527 -0.21018 C -0.37204 -0.21157 -0.3776 -0.21481 -0.3842 -0.21643 C -0.4125 -0.22338 -0.38906 -0.21551 -0.40677 -0.22129 C -0.41406 -0.22361 -0.421 -0.22777 -0.42847 -0.23009 C -0.43385 -0.23379 -0.43958 -0.23518 -0.44548 -0.23657 C -0.45312 -0.2412 -0.46093 -0.24305 -0.46909 -0.24537 C -0.4743 -0.24884 -0.48038 -0.25046 -0.48611 -0.25277 C -0.4927 -0.25879 -0.4901 -0.25578 -0.49461 -0.26157 C -0.49861 -0.27199 -0.50781 -0.28171 -0.51527 -0.28796 C -0.5177 -0.29722 -0.52135 -0.30625 -0.52656 -0.31319 C -0.52777 -0.31875 -0.52934 -0.32569 -0.53142 -0.33078 C -0.53246 -0.33333 -0.53506 -0.33842 -0.53506 -0.33819 C -0.53871 -0.35578 -0.5335 -0.33287 -0.53802 -0.34722 C -0.53958 -0.35185 -0.54027 -0.3574 -0.54166 -0.36227 C -0.54253 -0.36921 -0.54253 -0.3743 -0.54548 -0.37986 C -0.54635 -0.38889 -0.54687 -0.40023 -0.5493 -0.40879 C -0.54982 -0.41435 -0.55086 -0.41967 -0.55121 -0.42523 C -0.55173 -0.43194 -0.55156 -0.43865 -0.55208 -0.44537 C -0.55225 -0.44676 -0.55312 -0.44907 -0.55312 -0.44884 L -0.55121 -0.44143 " pathEditMode="relative" rAng="0" ptsTypes="fffffffffffffffffffffffffffffffffffffAA">
                                      <p:cBhvr>
                                        <p:cTn id="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" y="-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0"/>
                            </p:stCondLst>
                            <p:childTnLst>
                              <p:par>
                                <p:cTn id="64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600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0208 -0.01042 0.00573 -0.01944 0.00781 -0.0294 C 0.0092 -0.03657 0.00937 -0.04491 0.0125 -0.05116 C 0.01476 -0.06019 0.0158 -0.06898 0.01736 -0.07824 C 0.01875 -0.08681 0.02239 -0.09514 0.02413 -0.10394 C 0.02812 -0.12454 0.03281 -0.14421 0.03854 -0.16412 C 0.0401 -0.18032 0.03854 -0.17037 0.04531 -0.19352 C 0.04687 -0.19884 0.0467 -0.20486 0.04809 -0.21019 C 0.05677 -0.24491 0.06927 -0.2787 0.0809 -0.31157 C 0.08611 -0.32616 0.09149 -0.3463 0.1 -0.35764 C 0.10139 -0.36829 0.10746 -0.37708 0.1125 -0.38588 C 0.11944 -0.39792 0.12552 -0.40833 0.13368 -0.41921 C 0.14462 -0.4338 0.13073 -0.42037 0.13941 -0.42824 C 0.14132 -0.43519 0.14566 -0.43935 0.15 -0.44352 C 0.15226 -0.44954 0.15538 -0.45648 0.15972 -0.46019 C 0.16545 -0.4713 0.17292 -0.47963 0.17899 -0.48982 C 0.18594 -0.50139 0.19132 -0.51343 0.20104 -0.52176 C 0.20816 -0.53634 0.19618 -0.51273 0.20677 -0.5294 C 0.20746 -0.53056 0.20729 -0.53218 0.20781 -0.53333 C 0.21076 -0.53958 0.21545 -0.54468 0.2184 -0.55116 C 0.22083 -0.55648 0.22118 -0.56019 0.22413 -0.56528 C 0.22691 -0.57685 0.22778 -0.59236 0.23281 -0.60255 C 0.23212 -0.6162 0.23246 -0.63009 0.2309 -0.64352 C 0.22778 -0.67107 0.19427 -0.68287 0.17795 -0.68588 C 0.17448 -0.68657 0.17083 -0.68773 0.16736 -0.68843 C 0.15417 -0.6912 0.15486 -0.69097 0.14236 -0.69236 C 0.13246 -0.69468 0.12239 -0.69653 0.1125 -0.69861 C 0.09844 -0.69815 0.08437 -0.69815 0.07031 -0.69745 C 0.06927 -0.69745 0.06736 -0.69607 0.06736 -0.69607 " pathEditMode="relative" ptsTypes="ffffffffffffffffffffffffffffA">
                                      <p:cBhvr>
                                        <p:cTn id="7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8000"/>
                            </p:stCondLst>
                            <p:childTnLst>
                              <p:par>
                                <p:cTn id="7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 -0.01064 C 0.04844 -0.02847 0.07553 -0.05 0.0915 -0.06227 C 0.09306 -0.06342 0.09341 -0.06597 0.09497 -0.06736 C 0.10157 -0.07384 0.10921 -0.07916 0.11632 -0.08541 C 0.1191 -0.08796 0.12066 -0.09213 0.12344 -0.09467 C 0.13403 -0.1037 0.14688 -0.11134 0.15782 -0.1206 C 0.16303 -0.125 0.16823 -0.12963 0.1731 -0.13472 C 0.17622 -0.13727 0.17848 -0.14074 0.18143 -0.14352 C 0.20608 -0.16504 0.23212 -0.18379 0.25348 -0.20926 C 0.26424 -0.22222 0.2757 -0.23564 0.2856 -0.2493 C 0.29705 -0.26527 0.30626 -0.2831 0.31858 -0.29838 C 0.32553 -0.31713 0.33698 -0.3324 0.34584 -0.35 C 0.36476 -0.38773 0.37969 -0.42731 0.3908 -0.46898 C 0.39532 -0.48564 0.39827 -0.50324 0.40261 -0.52014 C 0.40469 -0.5287 0.40973 -0.54514 0.40973 -0.5449 C 0.41007 -0.54814 0.4106 -0.55092 0.41094 -0.5537 C 0.41181 -0.56041 0.41251 -0.56689 0.41337 -0.57338 C 0.41441 -0.58171 0.41702 -0.59791 0.41702 -0.59768 C 0.41858 -0.61944 0.42327 -0.64074 0.42501 -0.6625 C 0.42535 -0.66852 0.43091 -0.73356 0.42639 -0.74143 C 0.42275 -0.74722 0.41372 -0.74467 0.4073 -0.74629 C 0.40365 -0.74722 0.40053 -0.75046 0.39688 -0.75139 C 0.39341 -0.75231 0.38976 -0.75208 0.38612 -0.75254 C 0.37136 -0.75902 0.36285 -0.75949 0.34584 -0.76064 C 0.33473 -0.76551 0.32119 -0.76551 0.30921 -0.76689 C 0.29827 -0.76944 0.28837 -0.77083 0.27726 -0.77199 C 0.2533 -0.7699 0.27171 -0.7743 0.26077 -0.76319 C 0.25869 -0.76088 0.25626 -0.76018 0.25348 -0.75926 C 0.25244 -0.75879 0.25001 -0.7581 0.25001 -0.75764 " pathEditMode="relative" rAng="0" ptsTypes="ffffffffffffffffffffffffffffA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-3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000"/>
                            </p:stCondLst>
                            <p:childTnLst>
                              <p:par>
                                <p:cTn id="80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3200"/>
                            </p:stCondLst>
                            <p:childTnLst>
                              <p:par>
                                <p:cTn id="8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401 -0.01041 C 0.04757 -0.02222 0.05104 -0.03564 0.06059 -0.04537 C 0.06302 -0.05069 0.06528 -0.0581 0.06875 -0.06296 C 0.0743 -0.07106 0.07118 -0.06203 0.07587 -0.07314 C 0.08107 -0.08564 0.0835 -0.09699 0.08784 -0.10879 C 0.08854 -0.1118 0.09028 -0.11412 0.09166 -0.11666 C 0.09271 -0.11967 0.09409 -0.12245 0.09514 -0.12546 C 0.09844 -0.13541 0.1033 -0.14398 0.10694 -0.1537 C 0.10937 -0.15972 0.11284 -0.17268 0.11284 -0.17268 C 0.11458 -0.18402 0.11701 -0.19398 0.12031 -0.20439 C 0.1217 -0.22176 0.12448 -0.23865 0.12847 -0.25578 C 0.1309 -0.27916 0.13194 -0.30231 0.13576 -0.32546 C 0.13437 -0.41064 0.13889 -0.48703 0.12621 -0.56782 C 0.12344 -0.63981 0.12274 -0.71157 0.12031 -0.78333 C 0.11996 -0.78842 0.11857 -0.79352 0.11753 -0.79861 C 0.11389 -0.82384 0.121 -0.8206 0.10694 -0.82523 C 0.0967 -0.8324 0.08073 -0.83055 0.06875 -0.83171 C 0.05642 -0.83634 0.04409 -0.82662 0.03194 -0.82662 " pathEditMode="relative" rAng="0" ptsTypes="fffffffffffffffffA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-4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200"/>
                            </p:stCondLst>
                            <p:childTnLst>
                              <p:par>
                                <p:cTn id="8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6050"/>
                            </p:stCondLst>
                            <p:childTnLst>
                              <p:par>
                                <p:cTn id="9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-0.05573 -0.04074 -0.11198 -0.07962 -0.16823 -0.11921 C -0.19514 -0.13819 -0.21805 -0.16597 -0.24323 -0.18842 C -0.26233 -0.20532 -0.26354 -0.19814 -0.28663 -0.22569 C -0.29861 -0.24004 -0.31233 -0.25208 -0.32309 -0.26805 C -0.34201 -0.29606 -0.36128 -0.33125 -0.37118 -0.36666 C -0.37587 -0.38379 -0.37674 -0.40277 -0.37882 -0.4206 C -0.37604 -0.48356 -0.38142 -0.46296 -0.375 -0.48587 C -0.37396 -0.49722 -0.36684 -0.52453 -0.35781 -0.52824 C -0.35538 -0.53125 -0.35625 -0.52986 -0.35486 -0.53217 " pathEditMode="relative" ptsTypes="fffffffffA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6" grpId="2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epartamentos de Colombi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8728" y="1643050"/>
            <a:ext cx="6096000" cy="4572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-214346" y="214290"/>
            <a:ext cx="96441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Los departamentos de Colombia</a:t>
            </a:r>
            <a:endParaRPr lang="es-ES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12" descr="botones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48" y="5786454"/>
            <a:ext cx="1142976" cy="9029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botones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58148" y="5786454"/>
            <a:ext cx="1142976" cy="902952"/>
          </a:xfrm>
          <a:prstGeom prst="rect">
            <a:avLst/>
          </a:prstGeom>
          <a:noFill/>
        </p:spPr>
      </p:pic>
      <p:pic>
        <p:nvPicPr>
          <p:cNvPr id="5" name="4 Imagen" descr="Astronaut6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3768" y="142852"/>
            <a:ext cx="2067630" cy="1357322"/>
          </a:xfrm>
          <a:prstGeom prst="rect">
            <a:avLst/>
          </a:prstGeom>
        </p:spPr>
      </p:pic>
      <p:pic>
        <p:nvPicPr>
          <p:cNvPr id="6" name="5 Imagen" descr="edsunclr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5720" y="5072074"/>
            <a:ext cx="1194320" cy="1285884"/>
          </a:xfrm>
          <a:prstGeom prst="rect">
            <a:avLst/>
          </a:prstGeom>
        </p:spPr>
      </p:pic>
      <p:pic>
        <p:nvPicPr>
          <p:cNvPr id="10" name="9 Imagen" descr="Gifs Animados Planetas (35)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14810" y="4143380"/>
            <a:ext cx="1071560" cy="1071560"/>
          </a:xfrm>
          <a:prstGeom prst="rect">
            <a:avLst/>
          </a:prstGeom>
        </p:spPr>
      </p:pic>
      <p:pic>
        <p:nvPicPr>
          <p:cNvPr id="12" name="11 Imagen" descr="jupiter_0001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28926" y="5857892"/>
            <a:ext cx="785818" cy="742161"/>
          </a:xfrm>
          <a:prstGeom prst="rect">
            <a:avLst/>
          </a:prstGeom>
        </p:spPr>
      </p:pic>
      <p:pic>
        <p:nvPicPr>
          <p:cNvPr id="13" name="12 Imagen" descr="Mars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43240" y="4357694"/>
            <a:ext cx="714375" cy="714375"/>
          </a:xfrm>
          <a:prstGeom prst="rect">
            <a:avLst/>
          </a:prstGeom>
        </p:spPr>
      </p:pic>
      <p:pic>
        <p:nvPicPr>
          <p:cNvPr id="14" name="13 Imagen" descr="Mercurio.gi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6512" y="4929198"/>
            <a:ext cx="857256" cy="857256"/>
          </a:xfrm>
          <a:prstGeom prst="rect">
            <a:avLst/>
          </a:prstGeom>
        </p:spPr>
      </p:pic>
      <p:pic>
        <p:nvPicPr>
          <p:cNvPr id="15" name="14 Imagen" descr="Neptune2.gi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14810" y="6000768"/>
            <a:ext cx="357185" cy="357185"/>
          </a:xfrm>
          <a:prstGeom prst="rect">
            <a:avLst/>
          </a:prstGeom>
        </p:spPr>
      </p:pic>
      <p:pic>
        <p:nvPicPr>
          <p:cNvPr id="16" name="15 Imagen" descr="Pluto1.gif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00496" y="5214950"/>
            <a:ext cx="357187" cy="357187"/>
          </a:xfrm>
          <a:prstGeom prst="rect">
            <a:avLst/>
          </a:prstGeom>
        </p:spPr>
      </p:pic>
      <p:pic>
        <p:nvPicPr>
          <p:cNvPr id="17" name="16 Imagen" descr="venus2.gif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71670" y="4714884"/>
            <a:ext cx="714380" cy="1003992"/>
          </a:xfrm>
          <a:prstGeom prst="rect">
            <a:avLst/>
          </a:prstGeom>
        </p:spPr>
      </p:pic>
      <p:pic>
        <p:nvPicPr>
          <p:cNvPr id="18" name="17 Imagen" descr="jjklj.gif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143504" y="5214950"/>
            <a:ext cx="785818" cy="785818"/>
          </a:xfrm>
          <a:prstGeom prst="rect">
            <a:avLst/>
          </a:prstGeom>
        </p:spPr>
      </p:pic>
      <p:pic>
        <p:nvPicPr>
          <p:cNvPr id="20" name="19 Imagen" descr="uranus.gif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72132" y="4429132"/>
            <a:ext cx="500061" cy="500061"/>
          </a:xfrm>
          <a:prstGeom prst="rect">
            <a:avLst/>
          </a:prstGeom>
        </p:spPr>
      </p:pic>
      <p:pic>
        <p:nvPicPr>
          <p:cNvPr id="22" name="21 Imagen" descr="Ovni-24.gif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734905">
            <a:off x="285720" y="214290"/>
            <a:ext cx="1571636" cy="785818"/>
          </a:xfrm>
          <a:prstGeom prst="rect">
            <a:avLst/>
          </a:prstGeom>
        </p:spPr>
      </p:pic>
      <p:sp>
        <p:nvSpPr>
          <p:cNvPr id="29" name="28 CuadroTexto"/>
          <p:cNvSpPr txBox="1"/>
          <p:nvPr/>
        </p:nvSpPr>
        <p:spPr>
          <a:xfrm rot="18779371">
            <a:off x="396340" y="1535836"/>
            <a:ext cx="780024" cy="371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Sol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 rot="18437509">
            <a:off x="1397183" y="1476814"/>
            <a:ext cx="109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Mercurio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 rot="18318977">
            <a:off x="2481472" y="1607211"/>
            <a:ext cx="80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Venus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 rot="18344118">
            <a:off x="3415456" y="159941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Tierra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 rot="18311959">
            <a:off x="4199283" y="160014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Marte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 rot="18365256">
            <a:off x="5044484" y="1629076"/>
            <a:ext cx="860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Júpiter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 rot="18539084">
            <a:off x="5826243" y="1513090"/>
            <a:ext cx="94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Saturno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 rot="18523025">
            <a:off x="6838471" y="1486149"/>
            <a:ext cx="873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Urano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 rot="18288512">
            <a:off x="7422641" y="157508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Neptuno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 rot="17999826">
            <a:off x="8192343" y="169742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Plutón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24" name="23 Imagen" descr="Ovni-37.gif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715140" y="5643578"/>
            <a:ext cx="1023938" cy="1095376"/>
          </a:xfrm>
          <a:prstGeom prst="rect">
            <a:avLst/>
          </a:prstGeom>
        </p:spPr>
      </p:pic>
      <p:pic>
        <p:nvPicPr>
          <p:cNvPr id="8196" name="Picture 4" descr="Rocket22.gif (10463 bytes)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928662" y="5929306"/>
            <a:ext cx="1253737" cy="9286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8 -0.05 L -0.01389 -0.41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1 -0.06921 C -0.04548 -0.17245 -0.07916 -0.27546 -0.12587 -0.30463 C -0.17257 -0.3338 -0.24445 -0.24745 -0.29185 -0.24421 C -0.33924 -0.24097 -0.36771 -0.26366 -0.41077 -0.28565 C -0.45382 -0.30764 -0.52761 -0.36181 -0.55035 -0.37616 " pathEditMode="relative" ptsTypes="aaaaA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 -0.07176 L 0.02952 -0.3657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1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0.06041 C -0.00035 -0.09884 -0.00573 -0.13727 -0.0243 -0.15856 C -0.04288 -0.17986 -0.08889 -0.19421 -0.10625 -0.18865 C -0.12361 -0.1831 -0.12153 -0.14166 -0.12899 -0.12453 C -0.13646 -0.1074 -0.1401 -0.09514 -0.15069 -0.08541 C -0.16128 -0.07569 -0.18073 -0.07037 -0.19219 -0.06666 C -0.20364 -0.06296 -0.2085 -0.06203 -0.21962 -0.06296 C -0.23073 -0.06389 -0.24896 -0.06435 -0.2592 -0.07291 C -0.26944 -0.08148 -0.27673 -0.10162 -0.2809 -0.11435 C -0.28507 -0.12708 -0.28559 -0.13449 -0.28455 -0.14977 C -0.2835 -0.16504 -0.28281 -0.19236 -0.2743 -0.20625 C -0.2658 -0.22014 -0.24566 -0.23171 -0.23368 -0.23264 C -0.2217 -0.23356 -0.21232 -0.21296 -0.2026 -0.21134 C -0.19288 -0.20972 -0.18107 -0.21597 -0.17517 -0.22268 C -0.16927 -0.2294 -0.16493 -0.24259 -0.16666 -0.25162 C -0.1684 -0.26065 -0.17604 -0.26852 -0.18559 -0.27662 C -0.19514 -0.28472 -0.21649 -0.29028 -0.2243 -0.30069 C -0.23212 -0.31111 -0.23698 -0.33078 -0.23281 -0.33958 C -0.22864 -0.34838 -0.21041 -0.34722 -0.19965 -0.35347 C -0.18889 -0.35972 -0.16771 -0.36481 -0.16857 -0.37731 C -0.16944 -0.38981 -0.1875 -0.40949 -0.20538 -0.42893 " pathEditMode="relative" ptsTypes="aaaaaaaaaaaaaaaaaaa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75 -0.04514 C 0.05504 -0.04236 0.0875 -0.03935 0.10486 -0.04375 C 0.12222 -0.04815 0.12726 -0.06366 0.12657 -0.07153 C 0.12587 -0.0794 0.09757 -0.07755 0.10104 -0.09167 C 0.10452 -0.10579 0.14722 -0.13657 0.14722 -0.15694 C 0.14722 -0.17731 0.10747 -0.18935 0.10104 -0.21366 C 0.09462 -0.23796 0.10157 -0.2706 0.10851 -0.30301 " pathEditMode="relative" rAng="0" ptsTypes="aaaaa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-1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69 C -0.04913 0.00093 -0.09809 0.00324 -0.12552 -0.00486 C -0.15295 -0.0125 -0.1585 -0.02569 -0.16527 -0.04676 C -0.17204 -0.06805 -0.1625 -0.10625 -0.16614 -0.13217 C -0.16979 -0.15764 -0.18784 -0.17708 -0.18697 -0.20092 C -0.18593 -0.225 -0.17378 -0.26227 -0.15954 -0.27639 C -0.14531 -0.29027 -0.121 -0.27662 -0.10104 -0.28472 C -0.08107 -0.29328 -0.05312 -0.30902 -0.03975 -0.32546 C -0.02638 -0.34166 -0.02743 -0.3581 -0.02083 -0.38264 C -0.01423 -0.4074 -0.03506 -0.47569 -0.00017 -0.47361 C 0.03455 -0.47152 0.1533 -0.36157 0.18837 -0.37014 C 0.22344 -0.37847 0.21667 -0.45139 0.21007 -0.52384 " pathEditMode="relative" rAng="0" ptsTypes="aaaaaaaaaa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-2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84 0.04236 C -0.0467 0.08634 -0.03038 0.13055 0.00313 0.1618 C 0.03664 0.19305 0.1073 0.22268 0.13803 0.22986 C 0.16875 0.23703 0.17917 0.21689 0.18716 0.20463 C 0.19514 0.19236 0.1882 0.17986 0.18629 0.15671 C 0.18438 0.13356 0.17744 0.08888 0.17587 0.06504 C 0.17431 0.0412 0.17796 0.02731 0.17674 0.01342 C 0.17553 -0.00047 0.1757 -0.00649 0.16823 -0.01806 C 0.16077 -0.02963 0.14132 -0.04838 0.13247 -0.05579 C 0.12362 -0.0632 0.12153 -0.04977 0.11546 -0.06204 C 0.10938 -0.07431 0.09757 -0.11227 0.09653 -0.12871 C 0.09549 -0.14514 0.10226 -0.14908 0.10886 -0.16135 C 0.11546 -0.17362 0.12865 -0.18774 0.13629 -0.20301 C 0.14393 -0.21829 0.15348 -0.23797 0.15504 -0.25324 C 0.1566 -0.26852 0.15105 -0.28172 0.14566 -0.29468 " pathEditMode="relative" ptsTypes="aaaaaaaaaaaaa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11545 -0.2872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255 C -0.01475 0.06064 -0.02899 0.12361 -0.01528 0.1493 C -0.00104 0.17523 0.05 0.16111 0.08542 0.15138 C 0.12014 0.1412 0.17483 0.12476 0.19601 0.09004 C 0.21736 0.05555 0.20643 -0.0007 0.21337 -0.05834 C 0.22031 -0.11528 0.22031 -0.22616 0.23768 -0.25463 C 0.25486 -0.28287 0.29358 -0.23658 0.31684 -0.22848 C 0.34045 -0.22084 0.37379 -0.19931 0.37761 -0.20811 C 0.38195 -0.2169 0.35625 -0.26621 0.33924 -0.28264 C 0.32205 -0.29885 0.28368 -0.29653 0.27518 -0.30625 C 0.26702 -0.31621 0.28368 -0.33496 0.28993 -0.34144 C 0.29618 -0.34885 0.30347 -0.34653 0.31372 -0.34885 C 0.32396 -0.35162 0.3467 -0.35162 0.35156 -0.35649 C 0.3566 -0.36181 0.35243 -0.37315 0.34393 -0.37871 C 0.33542 -0.38426 0.31163 -0.38264 0.30035 -0.38959 C 0.28906 -0.39699 0.27882 -0.41135 0.27518 -0.4213 C 0.27188 -0.43102 0.27656 -0.44213 0.27934 -0.44931 C 0.28177 -0.45649 0.28646 -0.46065 0.2908 -0.46598 C 0.29531 -0.47107 0.29983 -0.47917 0.30608 -0.48241 C 0.3125 -0.48542 0.32396 -0.48403 0.32917 -0.48426 C 0.33472 -0.48449 0.33438 -0.48056 0.33733 -0.48426 C 0.34045 -0.48797 0.34618 -0.50278 0.34792 -0.50602 " pathEditMode="relative" rAng="0" ptsTypes="aaaaaaaaaaaaaaaaaaaa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-1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1.11111E-6 C -0.00364 -0.02245 -0.00711 -0.04467 -0.01041 -0.06041 C -0.01371 -0.07615 -0.02169 -0.07824 -0.01996 -0.09444 C -0.01822 -0.11064 -0.00815 -0.14097 5.27778E-6 -0.15717 C 0.00817 -0.17338 0.02275 -0.1956 0.02918 -0.1912 C 0.0356 -0.1868 0.02518 -0.15625 0.03855 -0.13078 C 0.05192 -0.10532 0.09237 -0.05324 0.10938 -0.03912 C 0.1264 -0.025 0.133 -0.0368 0.14046 -0.04652 C 0.14793 -0.05625 0.15609 -0.08495 0.1547 -0.09814 C 0.15331 -0.11134 0.13734 -0.11157 0.13195 -0.12592 C 0.12657 -0.14027 0.12275 -0.17014 0.12258 -0.18379 C 0.12241 -0.19745 0.12431 -0.2 0.13109 -0.20764 C 0.13786 -0.21527 0.14445 -0.23009 0.1632 -0.23032 C 0.18195 -0.23055 0.2264 -0.21898 0.24341 -0.20879 C 0.26043 -0.19861 0.26095 -0.1831 0.26511 -0.16851 C 0.26928 -0.15393 0.26754 -0.13773 0.26789 -0.12083 C 0.26824 -0.10393 0.26702 -0.08217 0.26685 -0.06666 C 0.26668 -0.05115 0.26425 -0.03703 0.26685 -0.02777 C 0.26945 -0.01851 0.2698 -0.01782 0.28195 -0.01134 C 0.29411 -0.00486 0.32866 0.00764 0.33959 0.01135 C 0.35053 0.01505 0.34081 0.01227 0.3481 0.01135 C 0.35539 0.01042 0.37015 0.01019 0.383 0.00625 C 0.39584 0.00232 0.40956 -0.00717 0.42536 -0.01273 C 0.44116 -0.01828 0.46616 -0.01875 0.47727 -0.02777 C 0.48838 -0.0368 0.50331 -0.05926 0.49237 -0.06666 C 0.48143 -0.07407 0.42727 -0.07106 0.41216 -0.07176 C 0.39706 -0.07245 0.40539 -0.07037 0.40175 -0.0706 C 0.3981 -0.07083 0.39063 -0.06111 0.39046 -0.07291 C 0.39029 -0.08472 0.39515 -0.13148 0.40088 -0.14213 C 0.40661 -0.15277 0.41581 -0.14027 0.42449 -0.13726 C 0.43317 -0.13426 0.44116 -0.12777 0.45279 -0.12338 C 0.46442 -0.11898 0.48473 -0.11389 0.49428 -0.11064 C 0.50383 -0.1074 0.50487 -0.0956 0.51025 -0.10324 C 0.51563 -0.11088 0.52848 -0.14398 0.5264 -0.15601 C 0.52431 -0.16805 0.51546 -0.175 0.4981 -0.175 C 0.48074 -0.175 0.43907 -0.15324 0.42171 -0.15601 C 0.40435 -0.15879 0.39254 -0.18055 0.39341 -0.1912 C 0.39428 -0.20185 0.41511 -0.21689 0.42727 -0.22014 C 0.43942 -0.22338 0.44376 -0.20694 0.46598 -0.21018 C 0.4882 -0.21342 0.55713 -0.22986 0.56025 -0.24027 C 0.56338 -0.25069 0.50053 -0.26851 0.48491 -0.27291 C 0.46928 -0.27731 0.47067 -0.26759 0.46598 -0.26666 C 0.46129 -0.26574 0.46286 -0.26574 0.45661 -0.26666 C 0.45036 -0.26759 0.43091 -0.27384 0.42831 -0.27291 C 0.4257 -0.27199 0.43265 -0.26342 0.44046 -0.26157 C 0.44827 -0.25972 0.46806 -0.25555 0.47536 -0.26157 C 0.48265 -0.26759 0.48456 -0.28726 0.48386 -0.29814 C 0.48317 -0.30902 0.47553 -0.31921 0.47171 -0.32708 C 0.46789 -0.33495 0.4639 -0.34004 0.46129 -0.34606 C 0.45869 -0.35208 0.45556 -0.35625 0.45556 -0.36365 C 0.45556 -0.37106 0.45834 -0.38055 0.46129 -0.39004 " pathEditMode="relative" ptsTypes="aaaaaaaaa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istoria de la computadora Niño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85852" y="1500174"/>
            <a:ext cx="6381795" cy="478634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500034" y="285728"/>
            <a:ext cx="83951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LA HISTORIA DEL COMPUTADOR</a:t>
            </a:r>
            <a:endParaRPr lang="es-E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92D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12" descr="botones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48" y="5786454"/>
            <a:ext cx="1142976" cy="9029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botones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5786454"/>
            <a:ext cx="1142976" cy="902952"/>
          </a:xfrm>
          <a:prstGeom prst="rect">
            <a:avLst/>
          </a:prstGeom>
          <a:noFill/>
        </p:spPr>
      </p:pic>
      <p:sp>
        <p:nvSpPr>
          <p:cNvPr id="3" name="2 Elipse"/>
          <p:cNvSpPr/>
          <p:nvPr/>
        </p:nvSpPr>
        <p:spPr>
          <a:xfrm>
            <a:off x="714348" y="785794"/>
            <a:ext cx="1071570" cy="114300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714348" y="2357430"/>
            <a:ext cx="1071570" cy="114300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714348" y="3929066"/>
            <a:ext cx="1071570" cy="1143008"/>
          </a:xfrm>
          <a:prstGeom prst="ellipse">
            <a:avLst/>
          </a:prstGeom>
          <a:solidFill>
            <a:srgbClr val="FF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2643174" y="4000504"/>
            <a:ext cx="1071570" cy="1143008"/>
          </a:xfrm>
          <a:prstGeom prst="ellipse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2571736" y="2357430"/>
            <a:ext cx="1071570" cy="1143008"/>
          </a:xfrm>
          <a:prstGeom prst="ellipse">
            <a:avLst/>
          </a:prstGeom>
          <a:solidFill>
            <a:srgbClr val="3ABA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rgbClr val="008000"/>
                </a:solidFill>
              </a:rPr>
              <a:t>Verde</a:t>
            </a:r>
          </a:p>
          <a:p>
            <a:pPr algn="ctr"/>
            <a:r>
              <a:rPr lang="es-ES" sz="1600" b="1" dirty="0" smtClean="0">
                <a:solidFill>
                  <a:srgbClr val="008000"/>
                </a:solidFill>
              </a:rPr>
              <a:t>Green</a:t>
            </a:r>
            <a:endParaRPr lang="es-ES" sz="1600" b="1" dirty="0">
              <a:solidFill>
                <a:srgbClr val="008000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2571736" y="785794"/>
            <a:ext cx="1071570" cy="114300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6429388" y="2357430"/>
            <a:ext cx="1071570" cy="11430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6429388" y="785794"/>
            <a:ext cx="1071570" cy="1143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4500562" y="4000504"/>
            <a:ext cx="1071570" cy="114300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>
            <a:off x="4357686" y="2357430"/>
            <a:ext cx="1071570" cy="1143008"/>
          </a:xfrm>
          <a:prstGeom prst="ellipse">
            <a:avLst/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4357686" y="714356"/>
            <a:ext cx="1071570" cy="114300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rgbClr val="0066FF"/>
                </a:solidFill>
              </a:rPr>
              <a:t>Azul</a:t>
            </a:r>
          </a:p>
          <a:p>
            <a:pPr algn="ctr"/>
            <a:r>
              <a:rPr lang="es-ES" sz="1600" b="1" dirty="0" smtClean="0">
                <a:solidFill>
                  <a:srgbClr val="0066FF"/>
                </a:solidFill>
              </a:rPr>
              <a:t>Blue</a:t>
            </a:r>
            <a:endParaRPr lang="es-ES" sz="1600" b="1" dirty="0">
              <a:solidFill>
                <a:srgbClr val="0066FF"/>
              </a:solidFill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6429388" y="4000504"/>
            <a:ext cx="1071570" cy="1143008"/>
          </a:xfrm>
          <a:prstGeom prst="ellipse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857224" y="1071546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accent3">
                    <a:lumMod val="75000"/>
                  </a:schemeClr>
                </a:solidFill>
              </a:rPr>
              <a:t>Amarillo</a:t>
            </a:r>
          </a:p>
          <a:p>
            <a:r>
              <a:rPr lang="es-ES" sz="1400" b="1" dirty="0" smtClean="0">
                <a:solidFill>
                  <a:schemeClr val="accent3">
                    <a:lumMod val="75000"/>
                  </a:schemeClr>
                </a:solidFill>
              </a:rPr>
              <a:t>Yellow</a:t>
            </a:r>
            <a:endParaRPr lang="es-ES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857224" y="2643182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rgbClr val="D44822"/>
                </a:solidFill>
              </a:rPr>
              <a:t>Naranja</a:t>
            </a:r>
          </a:p>
          <a:p>
            <a:r>
              <a:rPr lang="es-ES" sz="1400" b="1" dirty="0" smtClean="0">
                <a:solidFill>
                  <a:srgbClr val="D44822"/>
                </a:solidFill>
              </a:rPr>
              <a:t>Orange</a:t>
            </a:r>
            <a:endParaRPr lang="es-ES" sz="1400" b="1" dirty="0">
              <a:solidFill>
                <a:srgbClr val="D44822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857224" y="4143380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4">
                    <a:lumMod val="75000"/>
                  </a:schemeClr>
                </a:solidFill>
              </a:rPr>
              <a:t>Rosado</a:t>
            </a:r>
          </a:p>
          <a:p>
            <a:r>
              <a:rPr lang="es-ES" b="1" dirty="0" smtClean="0">
                <a:solidFill>
                  <a:schemeClr val="accent4">
                    <a:lumMod val="75000"/>
                  </a:schemeClr>
                </a:solidFill>
              </a:rPr>
              <a:t>Pink</a:t>
            </a:r>
            <a:endParaRPr lang="es-E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714612" y="1071546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accent5"/>
                </a:solidFill>
              </a:rPr>
              <a:t>Morado</a:t>
            </a:r>
          </a:p>
          <a:p>
            <a:r>
              <a:rPr lang="es-ES" sz="1400" b="1" dirty="0" smtClean="0">
                <a:solidFill>
                  <a:schemeClr val="accent5"/>
                </a:solidFill>
              </a:rPr>
              <a:t>Purple</a:t>
            </a:r>
            <a:endParaRPr lang="es-ES" sz="1400" b="1" dirty="0">
              <a:solidFill>
                <a:schemeClr val="accent5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2928926" y="4286256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C00000"/>
                </a:solidFill>
              </a:rPr>
              <a:t>Rojo</a:t>
            </a:r>
          </a:p>
          <a:p>
            <a:r>
              <a:rPr lang="es-ES" sz="1600" b="1" dirty="0" smtClean="0">
                <a:solidFill>
                  <a:srgbClr val="C00000"/>
                </a:solidFill>
              </a:rPr>
              <a:t>Red</a:t>
            </a:r>
            <a:endParaRPr lang="es-ES" sz="1600" b="1" dirty="0">
              <a:solidFill>
                <a:srgbClr val="C00000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4572000" y="2571744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663300"/>
                </a:solidFill>
              </a:rPr>
              <a:t>Café</a:t>
            </a:r>
          </a:p>
          <a:p>
            <a:r>
              <a:rPr lang="es-ES" b="1" dirty="0" smtClean="0">
                <a:solidFill>
                  <a:srgbClr val="663300"/>
                </a:solidFill>
              </a:rPr>
              <a:t>Brown</a:t>
            </a:r>
            <a:endParaRPr lang="es-ES" b="1" dirty="0">
              <a:solidFill>
                <a:srgbClr val="663300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4714876" y="4286256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Gris</a:t>
            </a:r>
          </a:p>
          <a:p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Grey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6643702" y="1071546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Negro</a:t>
            </a:r>
          </a:p>
          <a:p>
            <a:r>
              <a:rPr lang="es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Black</a:t>
            </a:r>
            <a:endParaRPr lang="es-E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572264" y="2643182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1">
                    <a:lumMod val="75000"/>
                  </a:schemeClr>
                </a:solidFill>
              </a:rPr>
              <a:t>Blanco</a:t>
            </a:r>
          </a:p>
          <a:p>
            <a:r>
              <a:rPr lang="es-ES" sz="1600" b="1" dirty="0" smtClean="0">
                <a:solidFill>
                  <a:schemeClr val="bg1">
                    <a:lumMod val="75000"/>
                  </a:schemeClr>
                </a:solidFill>
              </a:rPr>
              <a:t>White</a:t>
            </a:r>
            <a:endParaRPr lang="es-E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6572264" y="4286256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66FF"/>
                </a:solidFill>
              </a:rPr>
              <a:t>Violeta</a:t>
            </a:r>
          </a:p>
          <a:p>
            <a:r>
              <a:rPr lang="es-ES" b="1" dirty="0" smtClean="0">
                <a:solidFill>
                  <a:srgbClr val="FF66FF"/>
                </a:solidFill>
              </a:rPr>
              <a:t>Violet</a:t>
            </a:r>
            <a:endParaRPr lang="es-ES" b="1" dirty="0">
              <a:solidFill>
                <a:srgbClr val="FF66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2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3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build="allAtOnce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uiExpand="1" build="allAtOnce" animBg="1"/>
      <p:bldP spid="17" grpId="0" animBg="1"/>
      <p:bldP spid="18" grpId="0" uiExpand="1" build="allAtOnce"/>
      <p:bldP spid="19" grpId="0" build="allAtOnce"/>
      <p:bldP spid="20" grpId="0" uiExpand="1" build="allAtOnce"/>
      <p:bldP spid="21" grpId="0" uiExpand="1" build="allAtOnce"/>
      <p:bldP spid="22" grpId="0" uiExpand="1" build="allAtOnce"/>
      <p:bldP spid="23" grpId="0" uiExpand="1" build="allAtOnce"/>
      <p:bldP spid="24" grpId="0" uiExpand="1" build="allAtOnce"/>
      <p:bldP spid="25" grpId="0" uiExpand="1" build="allAtOnce"/>
      <p:bldP spid="26" grpId="0" uiExpand="1" build="allAtOnce"/>
      <p:bldP spid="27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botones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5786454"/>
            <a:ext cx="1142976" cy="902952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5143504" y="285728"/>
            <a:ext cx="2357454" cy="62478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One</a:t>
            </a:r>
          </a:p>
          <a:p>
            <a:pPr algn="ctr"/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Two</a:t>
            </a:r>
          </a:p>
          <a:p>
            <a:pPr algn="ctr"/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Three</a:t>
            </a:r>
          </a:p>
          <a:p>
            <a:pPr algn="ctr"/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Four</a:t>
            </a:r>
          </a:p>
          <a:p>
            <a:pPr algn="ctr"/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Five</a:t>
            </a:r>
          </a:p>
          <a:p>
            <a:pPr algn="ctr"/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Six</a:t>
            </a:r>
          </a:p>
          <a:p>
            <a:pPr algn="ctr"/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Seven</a:t>
            </a:r>
          </a:p>
          <a:p>
            <a:pPr algn="ctr"/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Eight</a:t>
            </a:r>
          </a:p>
          <a:p>
            <a:pPr algn="ctr"/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Nine</a:t>
            </a:r>
          </a:p>
          <a:p>
            <a:pPr algn="ctr"/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ten</a:t>
            </a:r>
            <a:endParaRPr lang="es-E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6 Imagen" descr="chiffres2-0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0"/>
            <a:ext cx="381000" cy="571500"/>
          </a:xfrm>
          <a:prstGeom prst="rect">
            <a:avLst/>
          </a:prstGeom>
        </p:spPr>
      </p:pic>
      <p:pic>
        <p:nvPicPr>
          <p:cNvPr id="8" name="7 Imagen" descr="Numero 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6072206"/>
            <a:ext cx="685800" cy="685800"/>
          </a:xfrm>
          <a:prstGeom prst="rect">
            <a:avLst/>
          </a:prstGeom>
        </p:spPr>
      </p:pic>
      <p:pic>
        <p:nvPicPr>
          <p:cNvPr id="13" name="12 Imagen" descr="numero-ocho-8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2714620"/>
            <a:ext cx="844257" cy="1238244"/>
          </a:xfrm>
          <a:prstGeom prst="rect">
            <a:avLst/>
          </a:prstGeom>
        </p:spPr>
      </p:pic>
      <p:pic>
        <p:nvPicPr>
          <p:cNvPr id="14" name="13 Imagen" descr="7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348" y="5357826"/>
            <a:ext cx="685800" cy="685800"/>
          </a:xfrm>
          <a:prstGeom prst="rect">
            <a:avLst/>
          </a:prstGeom>
        </p:spPr>
      </p:pic>
      <p:pic>
        <p:nvPicPr>
          <p:cNvPr id="16" name="15 Imagen" descr="numero-dos-1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034" y="500042"/>
            <a:ext cx="666750" cy="666750"/>
          </a:xfrm>
          <a:prstGeom prst="rect">
            <a:avLst/>
          </a:prstGeom>
        </p:spPr>
      </p:pic>
      <p:pic>
        <p:nvPicPr>
          <p:cNvPr id="17" name="16 Imagen" descr="Numero 5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910" y="4572008"/>
            <a:ext cx="685800" cy="685800"/>
          </a:xfrm>
          <a:prstGeom prst="rect">
            <a:avLst/>
          </a:prstGeom>
        </p:spPr>
      </p:pic>
      <p:pic>
        <p:nvPicPr>
          <p:cNvPr id="18" name="17 Imagen" descr="Numero 6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910" y="3857628"/>
            <a:ext cx="685800" cy="685800"/>
          </a:xfrm>
          <a:prstGeom prst="rect">
            <a:avLst/>
          </a:prstGeom>
        </p:spPr>
      </p:pic>
      <p:pic>
        <p:nvPicPr>
          <p:cNvPr id="19" name="18 Imagen" descr="numeros-7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472" y="1928802"/>
            <a:ext cx="724353" cy="663990"/>
          </a:xfrm>
          <a:prstGeom prst="rect">
            <a:avLst/>
          </a:prstGeom>
        </p:spPr>
      </p:pic>
      <p:sp>
        <p:nvSpPr>
          <p:cNvPr id="20" name="19 Rectángulo"/>
          <p:cNvSpPr/>
          <p:nvPr/>
        </p:nvSpPr>
        <p:spPr>
          <a:xfrm>
            <a:off x="1428728" y="1714488"/>
            <a:ext cx="9772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10</a:t>
            </a:r>
            <a:endParaRPr lang="es-E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1" name="20 Imagen" descr="numeros-2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8596" y="1071546"/>
            <a:ext cx="952500" cy="952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91 0.01736 L 0.50329 0.22731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51909 0.0634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023 C 0.02465 -0.00509 0.04965 -0.00949 0.07552 -0.00532 C 0.10139 -0.00092 0.14462 0.00394 0.15521 0.02616 C 0.16597 0.04815 0.14687 0.09815 0.13958 0.12755 C 0.13229 0.15718 0.10573 0.15926 0.11128 0.20278 C 0.11667 0.2463 0.14774 0.35695 0.17205 0.38936 C 0.19635 0.422 0.22847 0.39005 0.25712 0.39815 C 0.28576 0.40625 0.33316 0.41181 0.34323 0.43843 C 0.3533 0.46482 0.30503 0.5294 0.31701 0.55718 C 0.32899 0.58519 0.38351 0.60209 0.4158 0.60625 C 0.44809 0.61042 0.47951 0.5963 0.51128 0.58241 " pathEditMode="relative" rAng="0" ptsTypes="aaaaaaaaa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255 C 0.00486 0.01481 0.00973 0.02731 0.03525 0.04259 C 0.06077 0.05833 0.12466 0.09583 0.15348 0.0956 C 0.1823 0.09514 0.19445 0.06458 0.20868 0.04167 C 0.22292 0.01875 0.23108 -0.01944 0.23907 -0.04282 C 0.24705 -0.06597 0.24427 -0.08819 0.25695 -0.09792 C 0.26962 -0.10764 0.3007 -0.11551 0.31511 -0.10162 C 0.32934 -0.0875 0.32986 -0.02732 0.34254 -0.01343 C 0.35539 0.00023 0.3816 -0.01273 0.3908 -0.01852 C 0.4 -0.02407 0.39792 -0.02963 0.39775 -0.04769 C 0.39757 -0.06574 0.39462 -0.1044 0.38993 -0.12616 C 0.38525 -0.14769 0.37483 -0.16412 0.3691 -0.17732 C 0.3632 -0.19074 0.35764 -0.19699 0.35539 -0.20556 C 0.35295 -0.21412 0.34775 -0.22153 0.35539 -0.2287 C 0.36285 -0.23588 0.38664 -0.24699 0.40052 -0.24838 C 0.41459 -0.24954 0.43264 -0.24028 0.43907 -0.23727 C 0.44532 -0.23426 0.43559 -0.23495 0.43907 -0.23009 C 0.44254 -0.225 0.4533 -0.20972 0.45973 -0.2081 C 0.46598 -0.20625 0.46945 -0.21482 0.47743 -0.21898 C 0.48542 -0.22338 0.4967 -0.22847 0.50816 -0.23357 " pathEditMode="relative" rAng="0" ptsTypes="aaaaaaaaaaaaaaaaaaaA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00717 L 0.49913 0.2166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0.03056 -0.01019 0.06129 -0.01597 0.07657 -0.00324 C 0.09184 0.00972 0.07865 0.06204 0.09132 0.07338 C 0.10417 0.08495 0.13802 0.08241 0.15313 0.06574 C 0.16841 0.04884 0.16806 -0.00463 0.18212 -0.02685 C 0.19636 -0.04931 0.2217 -0.07106 0.23785 -0.06782 C 0.254 -0.06435 0.25486 -0.01991 0.27882 -0.00579 C 0.30261 0.00833 0.35695 0.02338 0.38038 0.0169 C 0.40382 0.01019 0.4 -0.03009 0.41927 -0.04537 C 0.43854 -0.06065 0.48195 -0.07037 0.49601 -0.07569 C 0.51025 -0.08102 0.50712 -0.07917 0.504 -0.07708 " pathEditMode="relative" rAng="0" ptsTypes="aaaa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51025 -0.2692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" y="-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2.59259E-6 C 0.02188 -0.01713 0.04376 -0.03403 0.07067 -0.03379 C 0.09758 -0.03356 0.13959 0.00394 0.16129 0.00139 C 0.18299 -0.00115 0.18855 -0.02916 0.20088 -0.04907 C 0.2132 -0.06898 0.2264 -0.10463 0.23577 -0.11805 C 0.24515 -0.13148 0.24306 -0.13333 0.25747 -0.1294 C 0.27188 -0.12546 0.30452 -0.09953 0.32258 -0.09421 C 0.34063 -0.08889 0.3547 -0.08472 0.36598 -0.09791 C 0.37727 -0.11111 0.38421 -0.15486 0.39063 -0.17338 C 0.39706 -0.1919 0.39862 -0.19953 0.4047 -0.20879 C 0.41077 -0.21805 0.4165 -0.23078 0.42727 -0.22893 C 0.43803 -0.22708 0.45383 -0.21227 0.4698 -0.19745 " pathEditMode="relative" ptsTypes="aaaaaaaaaaaA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C 0.0283 -0.00093 0.0566 -0.00162 0.06945 -0.00648 C 0.08247 -0.01158 0.07587 -0.01505 0.07744 -0.02963 C 0.07882 -0.04445 0.07275 -0.07199 0.07848 -0.09514 C 0.08421 -0.11829 0.09358 -0.16065 0.11112 -0.16852 C 0.12865 -0.17639 0.16876 -0.13658 0.18369 -0.14144 C 0.19879 -0.14653 0.21164 -0.17593 0.20139 -0.19815 C 0.19115 -0.22037 0.14323 -0.25903 0.12223 -0.27523 C 0.10122 -0.29121 0.08629 -0.28681 0.07535 -0.29422 C 0.06441 -0.30186 0.05782 -0.29769 0.0566 -0.32014 C 0.05521 -0.3426 0.06389 -0.40834 0.06754 -0.4294 C 0.07119 -0.45047 0.07518 -0.44283 0.07848 -0.44607 C 0.08178 -0.44931 0.07379 -0.45023 0.08751 -0.44838 C 0.10122 -0.44676 0.13351 -0.43264 0.16094 -0.43565 C 0.18837 -0.43866 0.23282 -0.45834 0.25226 -0.46667 C 0.27171 -0.475 0.26754 -0.47061 0.27691 -0.48588 C 0.28629 -0.50093 0.29671 -0.53982 0.30782 -0.55764 C 0.31893 -0.5757 0.32535 -0.58681 0.34358 -0.59398 C 0.36181 -0.60093 0.40244 -0.60348 0.41702 -0.60023 C 0.4316 -0.59699 0.41823 -0.57848 0.43091 -0.57454 C 0.44376 -0.57037 0.4691 -0.57315 0.49462 -0.5757 " pathEditMode="relative" rAng="0" ptsTypes="aaaaaaaaaaaaaaaaaaa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000"/>
                            </p:stCondLst>
                            <p:childTnLst>
                              <p:par>
                                <p:cTn id="6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500"/>
                            </p:stCondLst>
                            <p:childTnLst>
                              <p:par>
                                <p:cTn id="6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0.40834 0.5817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" y="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500"/>
                            </p:stCondLst>
                            <p:childTnLst>
                              <p:par>
                                <p:cTn id="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theme/theme1.xml><?xml version="1.0" encoding="utf-8"?>
<a:theme xmlns:a="http://schemas.openxmlformats.org/drawingml/2006/main" name="Tema de Office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188</Words>
  <Application>Microsoft Office PowerPoint</Application>
  <PresentationFormat>Presentación en pantalla (4:3)</PresentationFormat>
  <Paragraphs>98</Paragraphs>
  <Slides>11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69</cp:revision>
  <dcterms:created xsi:type="dcterms:W3CDTF">2013-08-17T00:55:00Z</dcterms:created>
  <dcterms:modified xsi:type="dcterms:W3CDTF">2013-08-19T22:44:40Z</dcterms:modified>
</cp:coreProperties>
</file>