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76EE"/>
    <a:srgbClr val="1E71EA"/>
    <a:srgbClr val="00CC66"/>
    <a:srgbClr val="FFFF66"/>
    <a:srgbClr val="E1BDC0"/>
    <a:srgbClr val="28BCF0"/>
    <a:srgbClr val="FC7302"/>
    <a:srgbClr val="9931D3"/>
    <a:srgbClr val="0594C7"/>
    <a:srgbClr val="389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67D3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7E661-8BF3-43A7-8481-41FB1CD592F8}" type="datetimeFigureOut">
              <a:rPr lang="es-ES" smtClean="0"/>
              <a:t>31/05/2013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879EE-8C32-4E09-9ED8-984BFC143CA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8.xml"/><Relationship Id="rId7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11" Type="http://schemas.openxmlformats.org/officeDocument/2006/relationships/slide" Target="slide10.xml"/><Relationship Id="rId5" Type="http://schemas.openxmlformats.org/officeDocument/2006/relationships/slide" Target="slide7.xml"/><Relationship Id="rId10" Type="http://schemas.openxmlformats.org/officeDocument/2006/relationships/slide" Target="slide2.xml"/><Relationship Id="rId4" Type="http://schemas.openxmlformats.org/officeDocument/2006/relationships/slide" Target="slide5.xml"/><Relationship Id="rId9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strella de 5 puntas">
            <a:hlinkClick r:id="rId2" action="ppaction://hlinksldjump"/>
          </p:cNvPr>
          <p:cNvSpPr/>
          <p:nvPr/>
        </p:nvSpPr>
        <p:spPr>
          <a:xfrm>
            <a:off x="428596" y="285728"/>
            <a:ext cx="1285884" cy="1214446"/>
          </a:xfrm>
          <a:prstGeom prst="star5">
            <a:avLst/>
          </a:prstGeom>
          <a:solidFill>
            <a:srgbClr val="FFFF66"/>
          </a:solidFill>
          <a:ln w="38100">
            <a:solidFill>
              <a:srgbClr val="B136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strella de 5 puntas">
            <a:hlinkClick r:id="rId3" action="ppaction://hlinksldjump"/>
          </p:cNvPr>
          <p:cNvSpPr/>
          <p:nvPr/>
        </p:nvSpPr>
        <p:spPr>
          <a:xfrm>
            <a:off x="1000100" y="2643182"/>
            <a:ext cx="1285884" cy="1357322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6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strella de 5 puntas">
            <a:hlinkClick r:id="rId4" action="ppaction://hlinksldjump"/>
          </p:cNvPr>
          <p:cNvSpPr/>
          <p:nvPr/>
        </p:nvSpPr>
        <p:spPr>
          <a:xfrm>
            <a:off x="500034" y="5000636"/>
            <a:ext cx="1214446" cy="1285884"/>
          </a:xfrm>
          <a:prstGeom prst="star5">
            <a:avLst/>
          </a:prstGeom>
          <a:solidFill>
            <a:srgbClr val="FFFF66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Estrella de 5 puntas">
            <a:hlinkClick r:id="rId5" action="ppaction://hlinksldjump"/>
          </p:cNvPr>
          <p:cNvSpPr/>
          <p:nvPr/>
        </p:nvSpPr>
        <p:spPr>
          <a:xfrm>
            <a:off x="5286380" y="285728"/>
            <a:ext cx="1285884" cy="1214446"/>
          </a:xfrm>
          <a:prstGeom prst="star5">
            <a:avLst/>
          </a:prstGeom>
          <a:solidFill>
            <a:srgbClr val="FFFF66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strella de 5 puntas">
            <a:hlinkClick r:id="rId6" action="ppaction://hlinksldjump"/>
          </p:cNvPr>
          <p:cNvSpPr/>
          <p:nvPr/>
        </p:nvSpPr>
        <p:spPr>
          <a:xfrm>
            <a:off x="6215074" y="2857496"/>
            <a:ext cx="1285884" cy="1357322"/>
          </a:xfrm>
          <a:prstGeom prst="star5">
            <a:avLst/>
          </a:prstGeom>
          <a:solidFill>
            <a:srgbClr val="FFFF66"/>
          </a:solidFill>
          <a:ln w="38100">
            <a:solidFill>
              <a:srgbClr val="D646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Estrella de 5 puntas">
            <a:hlinkClick r:id="rId7" action="ppaction://hlinksldjump"/>
          </p:cNvPr>
          <p:cNvSpPr/>
          <p:nvPr/>
        </p:nvSpPr>
        <p:spPr>
          <a:xfrm>
            <a:off x="7429520" y="1000108"/>
            <a:ext cx="1285852" cy="1357322"/>
          </a:xfrm>
          <a:prstGeom prst="star5">
            <a:avLst/>
          </a:prstGeom>
          <a:solidFill>
            <a:srgbClr val="FFFF66"/>
          </a:solidFill>
          <a:ln w="38100">
            <a:solidFill>
              <a:srgbClr val="FC73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strella de 5 puntas">
            <a:hlinkClick r:id="rId8" action="ppaction://hlinksldjump"/>
          </p:cNvPr>
          <p:cNvSpPr/>
          <p:nvPr/>
        </p:nvSpPr>
        <p:spPr>
          <a:xfrm>
            <a:off x="3500430" y="4714884"/>
            <a:ext cx="1357322" cy="1285884"/>
          </a:xfrm>
          <a:prstGeom prst="star5">
            <a:avLst/>
          </a:prstGeom>
          <a:solidFill>
            <a:srgbClr val="FFFF66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Estrella de 5 puntas">
            <a:hlinkClick r:id="rId9" action="ppaction://hlinksldjump"/>
          </p:cNvPr>
          <p:cNvSpPr/>
          <p:nvPr/>
        </p:nvSpPr>
        <p:spPr>
          <a:xfrm>
            <a:off x="6929454" y="5214950"/>
            <a:ext cx="1285884" cy="1428736"/>
          </a:xfrm>
          <a:prstGeom prst="star5">
            <a:avLst/>
          </a:prstGeom>
          <a:solidFill>
            <a:srgbClr val="FFFF66"/>
          </a:solidFill>
          <a:ln w="38100">
            <a:solidFill>
              <a:srgbClr val="389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Estrella de 5 puntas">
            <a:hlinkClick r:id="rId10" action="ppaction://hlinksldjump"/>
          </p:cNvPr>
          <p:cNvSpPr/>
          <p:nvPr/>
        </p:nvSpPr>
        <p:spPr>
          <a:xfrm>
            <a:off x="2928926" y="1000108"/>
            <a:ext cx="1428760" cy="1428760"/>
          </a:xfrm>
          <a:prstGeom prst="star5">
            <a:avLst/>
          </a:prstGeom>
          <a:solidFill>
            <a:srgbClr val="FFFF66"/>
          </a:solidFill>
          <a:ln w="38100">
            <a:solidFill>
              <a:srgbClr val="993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Estrella de 5 puntas">
            <a:hlinkClick r:id="rId11" action="ppaction://hlinksldjump"/>
          </p:cNvPr>
          <p:cNvSpPr/>
          <p:nvPr/>
        </p:nvSpPr>
        <p:spPr>
          <a:xfrm>
            <a:off x="3857620" y="2928934"/>
            <a:ext cx="1285884" cy="1285884"/>
          </a:xfrm>
          <a:prstGeom prst="star5">
            <a:avLst/>
          </a:prstGeom>
          <a:solidFill>
            <a:srgbClr val="FFFF66"/>
          </a:solidFill>
          <a:ln w="38100">
            <a:solidFill>
              <a:srgbClr val="00C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00100" y="857232"/>
            <a:ext cx="71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¿En que lado está ubicado el estómago del ser humano?</a:t>
            </a:r>
            <a:endParaRPr lang="es-ES" sz="3200" dirty="0"/>
          </a:p>
        </p:txBody>
      </p:sp>
      <p:sp>
        <p:nvSpPr>
          <p:cNvPr id="5" name="4 Elipse">
            <a:hlinkClick r:id="rId2" action="ppaction://hlinksldjump"/>
          </p:cNvPr>
          <p:cNvSpPr/>
          <p:nvPr/>
        </p:nvSpPr>
        <p:spPr>
          <a:xfrm>
            <a:off x="1214414" y="2714620"/>
            <a:ext cx="2786082" cy="1285884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Derecho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lipse">
            <a:hlinkClick r:id="rId3" action="ppaction://hlinksldjump"/>
          </p:cNvPr>
          <p:cNvSpPr/>
          <p:nvPr/>
        </p:nvSpPr>
        <p:spPr>
          <a:xfrm>
            <a:off x="4643438" y="2643182"/>
            <a:ext cx="3000396" cy="1357322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Izquierdo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1538" y="1000108"/>
            <a:ext cx="71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Cuando una persona ha perdido mucha sangre necesita recibir sangre de otras. ¿Cómo se llama este procedimiento?</a:t>
            </a:r>
            <a:endParaRPr lang="es-ES" sz="2800" dirty="0"/>
          </a:p>
        </p:txBody>
      </p:sp>
      <p:sp>
        <p:nvSpPr>
          <p:cNvPr id="5" name="4 Elipse">
            <a:hlinkClick r:id="rId2" action="ppaction://hlinksldjump"/>
          </p:cNvPr>
          <p:cNvSpPr/>
          <p:nvPr/>
        </p:nvSpPr>
        <p:spPr>
          <a:xfrm>
            <a:off x="5072066" y="3143248"/>
            <a:ext cx="3143272" cy="1428760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Transfusión Sanguínea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lipse">
            <a:hlinkClick r:id="rId3" action="ppaction://hlinksldjump"/>
          </p:cNvPr>
          <p:cNvSpPr/>
          <p:nvPr/>
        </p:nvSpPr>
        <p:spPr>
          <a:xfrm>
            <a:off x="1142976" y="3143248"/>
            <a:ext cx="3429024" cy="1428760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Anticuagulación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">
            <a:hlinkClick r:id="rId2" action="ppaction://hlinksldjump"/>
          </p:cNvPr>
          <p:cNvSpPr/>
          <p:nvPr/>
        </p:nvSpPr>
        <p:spPr>
          <a:xfrm>
            <a:off x="2857488" y="1643050"/>
            <a:ext cx="3714776" cy="3429024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onector"/>
          <p:cNvSpPr/>
          <p:nvPr/>
        </p:nvSpPr>
        <p:spPr>
          <a:xfrm>
            <a:off x="3929058" y="2428868"/>
            <a:ext cx="428628" cy="642942"/>
          </a:xfrm>
          <a:prstGeom prst="flowChartConnector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onector"/>
          <p:cNvSpPr/>
          <p:nvPr/>
        </p:nvSpPr>
        <p:spPr>
          <a:xfrm>
            <a:off x="5000628" y="2428868"/>
            <a:ext cx="428628" cy="714380"/>
          </a:xfrm>
          <a:prstGeom prst="flowChartConnector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Arco"/>
          <p:cNvSpPr/>
          <p:nvPr/>
        </p:nvSpPr>
        <p:spPr>
          <a:xfrm rot="8902486">
            <a:off x="3782251" y="2631160"/>
            <a:ext cx="1846199" cy="1870252"/>
          </a:xfrm>
          <a:prstGeom prst="arc">
            <a:avLst>
              <a:gd name="adj1" fmla="val 14243893"/>
              <a:gd name="adj2" fmla="val 8641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onector">
            <a:hlinkClick r:id="rId2" action="ppaction://hlinksldjump"/>
          </p:cNvPr>
          <p:cNvSpPr/>
          <p:nvPr/>
        </p:nvSpPr>
        <p:spPr>
          <a:xfrm>
            <a:off x="2714612" y="1428736"/>
            <a:ext cx="3929090" cy="3786214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onector"/>
          <p:cNvSpPr/>
          <p:nvPr/>
        </p:nvSpPr>
        <p:spPr>
          <a:xfrm>
            <a:off x="3929058" y="2500306"/>
            <a:ext cx="357190" cy="642942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onector"/>
          <p:cNvSpPr/>
          <p:nvPr/>
        </p:nvSpPr>
        <p:spPr>
          <a:xfrm>
            <a:off x="5000628" y="2500306"/>
            <a:ext cx="357190" cy="642942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Arco"/>
          <p:cNvSpPr/>
          <p:nvPr/>
        </p:nvSpPr>
        <p:spPr>
          <a:xfrm>
            <a:off x="3929058" y="3929066"/>
            <a:ext cx="1357322" cy="500066"/>
          </a:xfrm>
          <a:prstGeom prst="arc">
            <a:avLst>
              <a:gd name="adj1" fmla="val 11069238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  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dirty="0" smtClean="0"/>
              <a:t>    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8" name="7 Elipse">
            <a:hlinkClick r:id="rId2" action="ppaction://hlinksldjump"/>
          </p:cNvPr>
          <p:cNvSpPr/>
          <p:nvPr/>
        </p:nvSpPr>
        <p:spPr>
          <a:xfrm>
            <a:off x="1357290" y="2786058"/>
            <a:ext cx="2571768" cy="1285884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Tierra</a:t>
            </a:r>
            <a:endParaRPr lang="es-E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Elipse">
            <a:hlinkClick r:id="rId3" action="ppaction://hlinksldjump"/>
          </p:cNvPr>
          <p:cNvSpPr/>
          <p:nvPr/>
        </p:nvSpPr>
        <p:spPr>
          <a:xfrm>
            <a:off x="5214942" y="2786058"/>
            <a:ext cx="2428892" cy="1357322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Neptuno</a:t>
            </a:r>
            <a:endParaRPr lang="es-E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142976" y="928670"/>
            <a:ext cx="68580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/>
              <a:t> En el sistema solar, ¿Cuál es el tercer planeta ubicado desde el sol?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142976" y="928670"/>
            <a:ext cx="6858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3200" dirty="0" smtClean="0"/>
          </a:p>
          <a:p>
            <a:r>
              <a:rPr lang="es-ES" sz="3200" dirty="0" smtClean="0"/>
              <a:t>¿Cómo se llama la ciencia que estudia a los animales?</a:t>
            </a:r>
            <a:endParaRPr lang="es-ES" sz="3200" dirty="0"/>
          </a:p>
        </p:txBody>
      </p:sp>
      <p:sp>
        <p:nvSpPr>
          <p:cNvPr id="6" name="5 Elipse">
            <a:hlinkClick r:id="rId2" action="ppaction://hlinksldjump"/>
          </p:cNvPr>
          <p:cNvSpPr/>
          <p:nvPr/>
        </p:nvSpPr>
        <p:spPr>
          <a:xfrm>
            <a:off x="1571604" y="3286124"/>
            <a:ext cx="2428892" cy="1071570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Bioquímica</a:t>
            </a:r>
            <a:endParaRPr lang="es-E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Elipse">
            <a:hlinkClick r:id="rId3" action="ppaction://hlinksldjump"/>
          </p:cNvPr>
          <p:cNvSpPr/>
          <p:nvPr/>
        </p:nvSpPr>
        <p:spPr>
          <a:xfrm>
            <a:off x="5000628" y="3286124"/>
            <a:ext cx="2500330" cy="1143008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Zoología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85852" y="1285860"/>
            <a:ext cx="65008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Los animales mamíferos también se denominan:</a:t>
            </a:r>
            <a:endParaRPr lang="es-ES" sz="3200" dirty="0"/>
          </a:p>
        </p:txBody>
      </p:sp>
      <p:sp>
        <p:nvSpPr>
          <p:cNvPr id="5" name="4 Elipse">
            <a:hlinkClick r:id="rId2" action="ppaction://hlinksldjump"/>
          </p:cNvPr>
          <p:cNvSpPr/>
          <p:nvPr/>
        </p:nvSpPr>
        <p:spPr>
          <a:xfrm>
            <a:off x="5000628" y="3071810"/>
            <a:ext cx="2357454" cy="1071570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Vivíparos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lipse">
            <a:hlinkClick r:id="rId3" action="ppaction://hlinksldjump"/>
          </p:cNvPr>
          <p:cNvSpPr/>
          <p:nvPr/>
        </p:nvSpPr>
        <p:spPr>
          <a:xfrm>
            <a:off x="1428728" y="3000372"/>
            <a:ext cx="2428892" cy="1143008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Ovíparos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00100" y="1357298"/>
            <a:ext cx="71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¿</a:t>
            </a:r>
            <a:r>
              <a:rPr lang="es-ES" sz="3200" dirty="0" smtClean="0"/>
              <a:t>Cómo se llama la célula sexual de la mujer?</a:t>
            </a:r>
            <a:endParaRPr lang="es-ES" sz="3200" dirty="0"/>
          </a:p>
        </p:txBody>
      </p:sp>
      <p:sp>
        <p:nvSpPr>
          <p:cNvPr id="5" name="4 Elipse">
            <a:hlinkClick r:id="rId2" action="ppaction://hlinksldjump"/>
          </p:cNvPr>
          <p:cNvSpPr/>
          <p:nvPr/>
        </p:nvSpPr>
        <p:spPr>
          <a:xfrm>
            <a:off x="1571604" y="3071810"/>
            <a:ext cx="2571768" cy="1214446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Ovario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lipse">
            <a:hlinkClick r:id="rId3" action="ppaction://hlinksldjump"/>
          </p:cNvPr>
          <p:cNvSpPr/>
          <p:nvPr/>
        </p:nvSpPr>
        <p:spPr>
          <a:xfrm>
            <a:off x="4929190" y="3071810"/>
            <a:ext cx="2643206" cy="1214446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Óvulo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42976" y="1071546"/>
            <a:ext cx="71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Muchos animales liberan sustancias olorosas llamadas:</a:t>
            </a:r>
            <a:endParaRPr lang="es-ES" sz="3200" dirty="0"/>
          </a:p>
        </p:txBody>
      </p:sp>
      <p:sp>
        <p:nvSpPr>
          <p:cNvPr id="5" name="4 Elipse">
            <a:hlinkClick r:id="rId2" action="ppaction://hlinksldjump"/>
          </p:cNvPr>
          <p:cNvSpPr/>
          <p:nvPr/>
        </p:nvSpPr>
        <p:spPr>
          <a:xfrm>
            <a:off x="1285852" y="3071810"/>
            <a:ext cx="2500330" cy="1071570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Feromonas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lipse">
            <a:hlinkClick r:id="rId3" action="ppaction://hlinksldjump"/>
          </p:cNvPr>
          <p:cNvSpPr/>
          <p:nvPr/>
        </p:nvSpPr>
        <p:spPr>
          <a:xfrm>
            <a:off x="4929190" y="3000372"/>
            <a:ext cx="2571768" cy="1285884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Glucósidos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1538" y="1214422"/>
            <a:ext cx="7358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¿Cuál es la parte de la flor que recoge el agua?</a:t>
            </a:r>
            <a:endParaRPr lang="es-ES" sz="3200" dirty="0"/>
          </a:p>
        </p:txBody>
      </p:sp>
      <p:sp>
        <p:nvSpPr>
          <p:cNvPr id="5" name="4 Elipse">
            <a:hlinkClick r:id="rId2" action="ppaction://hlinksldjump"/>
          </p:cNvPr>
          <p:cNvSpPr/>
          <p:nvPr/>
        </p:nvSpPr>
        <p:spPr>
          <a:xfrm>
            <a:off x="1285852" y="3000372"/>
            <a:ext cx="2714644" cy="1143008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La Raíz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lipse">
            <a:hlinkClick r:id="rId3" action="ppaction://hlinksldjump"/>
          </p:cNvPr>
          <p:cNvSpPr/>
          <p:nvPr/>
        </p:nvSpPr>
        <p:spPr>
          <a:xfrm>
            <a:off x="4857752" y="3000372"/>
            <a:ext cx="2714644" cy="1214446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El Tallo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1538" y="1214422"/>
            <a:ext cx="70723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¿Cuál es el órgano principal del sistema respiratorio?</a:t>
            </a:r>
            <a:endParaRPr lang="es-ES" sz="3200" dirty="0"/>
          </a:p>
        </p:txBody>
      </p:sp>
      <p:sp>
        <p:nvSpPr>
          <p:cNvPr id="5" name="4 Elipse">
            <a:hlinkClick r:id="rId2" action="ppaction://hlinksldjump"/>
          </p:cNvPr>
          <p:cNvSpPr/>
          <p:nvPr/>
        </p:nvSpPr>
        <p:spPr>
          <a:xfrm>
            <a:off x="1142976" y="3000372"/>
            <a:ext cx="2571768" cy="1071570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Corazón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lipse">
            <a:hlinkClick r:id="rId3" action="ppaction://hlinksldjump"/>
          </p:cNvPr>
          <p:cNvSpPr/>
          <p:nvPr/>
        </p:nvSpPr>
        <p:spPr>
          <a:xfrm>
            <a:off x="4857752" y="2857496"/>
            <a:ext cx="2786082" cy="1214446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Los Pulmones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14414" y="1071546"/>
            <a:ext cx="72152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Cuando tenemos problemas de visión debemos visitar al:</a:t>
            </a:r>
            <a:endParaRPr lang="es-ES" sz="3200" dirty="0"/>
          </a:p>
        </p:txBody>
      </p:sp>
      <p:sp>
        <p:nvSpPr>
          <p:cNvPr id="6" name="5 Elipse">
            <a:hlinkClick r:id="rId2" action="ppaction://hlinksldjump"/>
          </p:cNvPr>
          <p:cNvSpPr/>
          <p:nvPr/>
        </p:nvSpPr>
        <p:spPr>
          <a:xfrm>
            <a:off x="1285852" y="2857496"/>
            <a:ext cx="2857520" cy="1428760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Oftalmólogo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Elipse">
            <a:hlinkClick r:id="rId3" action="ppaction://hlinksldjump"/>
          </p:cNvPr>
          <p:cNvSpPr/>
          <p:nvPr/>
        </p:nvSpPr>
        <p:spPr>
          <a:xfrm>
            <a:off x="4786314" y="2857496"/>
            <a:ext cx="3071834" cy="1428760"/>
          </a:xfrm>
          <a:prstGeom prst="ellipse">
            <a:avLst/>
          </a:prstGeom>
          <a:solidFill>
            <a:srgbClr val="4C76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Endocrinólogo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145</Words>
  <Application>Microsoft Office PowerPoint</Application>
  <PresentationFormat>Presentación en pantalla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20</cp:revision>
  <dcterms:created xsi:type="dcterms:W3CDTF">2013-05-31T19:39:24Z</dcterms:created>
  <dcterms:modified xsi:type="dcterms:W3CDTF">2013-05-31T22:51:11Z</dcterms:modified>
</cp:coreProperties>
</file>